
<file path=[Content_Types].xml><?xml version="1.0" encoding="utf-8"?>
<Types xmlns="http://schemas.openxmlformats.org/package/2006/content-types">
  <Default Extension="emf" ContentType="image/x-emf"/>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theme/theme4.xml" ContentType="application/vnd.openxmlformats-officedocument.theme+xml"/>
  <Override PartName="/ppt/slideLayouts/slideLayout6.xml" ContentType="application/vnd.openxmlformats-officedocument.presentationml.slideLayout+xml"/>
  <Override PartName="/ppt/theme/theme5.xml" ContentType="application/vnd.openxmlformats-officedocument.theme+xml"/>
  <Override PartName="/ppt/slideLayouts/slideLayout7.xml" ContentType="application/vnd.openxmlformats-officedocument.presentationml.slideLayout+xml"/>
  <Override PartName="/ppt/theme/theme6.xml" ContentType="application/vnd.openxmlformats-officedocument.theme+xml"/>
  <Override PartName="/ppt/slideLayouts/slideLayout8.xml" ContentType="application/vnd.openxmlformats-officedocument.presentationml.slideLayout+xml"/>
  <Override PartName="/ppt/theme/theme7.xml" ContentType="application/vnd.openxmlformats-officedocument.theme+xml"/>
  <Override PartName="/ppt/slideLayouts/slideLayout9.xml" ContentType="application/vnd.openxmlformats-officedocument.presentationml.slideLayout+xml"/>
  <Override PartName="/ppt/theme/theme8.xml" ContentType="application/vnd.openxmlformats-officedocument.theme+xml"/>
  <Override PartName="/ppt/slideLayouts/slideLayout10.xml" ContentType="application/vnd.openxmlformats-officedocument.presentationml.slideLayout+xml"/>
  <Override PartName="/ppt/theme/theme9.xml" ContentType="application/vnd.openxmlformats-officedocument.theme+xml"/>
  <Override PartName="/ppt/slideLayouts/slideLayout11.xml" ContentType="application/vnd.openxmlformats-officedocument.presentationml.slideLayout+xml"/>
  <Override PartName="/ppt/theme/theme10.xml" ContentType="application/vnd.openxmlformats-officedocument.theme+xml"/>
  <Override PartName="/ppt/slideLayouts/slideLayout12.xml" ContentType="application/vnd.openxmlformats-officedocument.presentationml.slideLayout+xml"/>
  <Override PartName="/ppt/theme/theme11.xml" ContentType="application/vnd.openxmlformats-officedocument.theme+xml"/>
  <Override PartName="/ppt/slideLayouts/slideLayout13.xml" ContentType="application/vnd.openxmlformats-officedocument.presentationml.slideLayout+xml"/>
  <Override PartName="/ppt/theme/theme12.xml" ContentType="application/vnd.openxmlformats-officedocument.theme+xml"/>
  <Override PartName="/ppt/slideLayouts/slideLayout14.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0" r:id="rId5"/>
    <p:sldMasterId id="2147483652" r:id="rId6"/>
    <p:sldMasterId id="2147483655" r:id="rId7"/>
    <p:sldMasterId id="2147483657" r:id="rId8"/>
    <p:sldMasterId id="2147483659" r:id="rId9"/>
    <p:sldMasterId id="2147483663" r:id="rId10"/>
    <p:sldMasterId id="2147483665" r:id="rId11"/>
    <p:sldMasterId id="2147483667" r:id="rId12"/>
    <p:sldMasterId id="2147483669" r:id="rId13"/>
    <p:sldMasterId id="2147483671" r:id="rId14"/>
    <p:sldMasterId id="2147483673" r:id="rId15"/>
    <p:sldMasterId id="2147483675" r:id="rId16"/>
  </p:sldMasterIdLst>
  <p:notesMasterIdLst>
    <p:notesMasterId r:id="rId28"/>
  </p:notesMasterIdLst>
  <p:sldIdLst>
    <p:sldId id="256" r:id="rId17"/>
    <p:sldId id="257" r:id="rId18"/>
    <p:sldId id="266" r:id="rId19"/>
    <p:sldId id="272" r:id="rId20"/>
    <p:sldId id="267" r:id="rId21"/>
    <p:sldId id="268" r:id="rId22"/>
    <p:sldId id="271" r:id="rId23"/>
    <p:sldId id="269" r:id="rId24"/>
    <p:sldId id="270" r:id="rId25"/>
    <p:sldId id="273" r:id="rId26"/>
    <p:sldId id="265" r:id="rId27"/>
  </p:sldIdLst>
  <p:sldSz cx="12192000" cy="6858000"/>
  <p:notesSz cx="6858000" cy="9144000"/>
  <p:embeddedFontLst>
    <p:embeddedFont>
      <p:font typeface="PT Sans" panose="020B0503020203020204" pitchFamily="34" charset="-18"/>
      <p:regular r:id="rId29"/>
      <p:bold r:id="rId30"/>
      <p:italic r:id="rId31"/>
      <p:boldItalic r:id="rId32"/>
    </p:embeddedFont>
    <p:embeddedFont>
      <p:font typeface="Verdana" panose="020B0604030504040204" pitchFamily="34"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7" roundtripDataSignature="AMtx7mjrofXtv8RfkaClxSeiJ89Nfw/+e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94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2.xml"/><Relationship Id="rId26" Type="http://schemas.openxmlformats.org/officeDocument/2006/relationships/slide" Target="slides/slide10.xml"/><Relationship Id="rId39" Type="http://schemas.openxmlformats.org/officeDocument/2006/relationships/viewProps" Target="viewProps.xml"/><Relationship Id="rId21" Type="http://schemas.openxmlformats.org/officeDocument/2006/relationships/slide" Target="slides/slide5.xml"/><Relationship Id="rId34" Type="http://schemas.openxmlformats.org/officeDocument/2006/relationships/font" Target="fonts/font6.fntdata"/><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Master" Target="slideMasters/slideMaster13.xml"/><Relationship Id="rId20" Type="http://schemas.openxmlformats.org/officeDocument/2006/relationships/slide" Target="slides/slide4.xml"/><Relationship Id="rId29" Type="http://schemas.openxmlformats.org/officeDocument/2006/relationships/font" Target="fonts/font1.fntdata"/><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8.xml"/><Relationship Id="rId32" Type="http://schemas.openxmlformats.org/officeDocument/2006/relationships/font" Target="fonts/font4.fntdata"/><Relationship Id="rId37" Type="http://customschemas.google.com/relationships/presentationmetadata" Target="metadata"/><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 Target="slides/slide7.xml"/><Relationship Id="rId28" Type="http://schemas.openxmlformats.org/officeDocument/2006/relationships/notesMaster" Target="notesMasters/notesMaster1.xml"/><Relationship Id="rId36" Type="http://schemas.openxmlformats.org/officeDocument/2006/relationships/font" Target="fonts/font8.fntdata"/><Relationship Id="rId10" Type="http://schemas.openxmlformats.org/officeDocument/2006/relationships/slideMaster" Target="slideMasters/slideMaster7.xml"/><Relationship Id="rId19" Type="http://schemas.openxmlformats.org/officeDocument/2006/relationships/slide" Target="slides/slide3.xml"/><Relationship Id="rId31" Type="http://schemas.openxmlformats.org/officeDocument/2006/relationships/font" Target="fonts/font3.fntdata"/><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6.xml"/><Relationship Id="rId27" Type="http://schemas.openxmlformats.org/officeDocument/2006/relationships/slide" Target="slides/slide11.xml"/><Relationship Id="rId30" Type="http://schemas.openxmlformats.org/officeDocument/2006/relationships/font" Target="fonts/font2.fntdata"/><Relationship Id="rId35" Type="http://schemas.openxmlformats.org/officeDocument/2006/relationships/font" Target="fonts/font7.fntdata"/><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1.xml"/><Relationship Id="rId25" Type="http://schemas.openxmlformats.org/officeDocument/2006/relationships/slide" Target="slides/slide9.xml"/><Relationship Id="rId33" Type="http://schemas.openxmlformats.org/officeDocument/2006/relationships/font" Target="fonts/font5.fntdata"/><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1" name="Google Shape;7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6" name="Google Shape;126;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0" name="Google Shape;80;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0" name="Google Shape;80;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832376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0" name="Google Shape;80;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734738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0" name="Google Shape;80;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099164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0" name="Google Shape;80;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595199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hu-HU" dirty="0"/>
              <a:t>https://www.nikkei.co.jp/nikkeiinfo/en/global_services/nikkei-bp/less-than-10-of-female-employees-take-menstrual-leave.html</a:t>
            </a:r>
          </a:p>
          <a:p>
            <a:pPr marL="0" lvl="0" indent="0" algn="l" rtl="0">
              <a:spcBef>
                <a:spcPts val="0"/>
              </a:spcBef>
              <a:spcAft>
                <a:spcPts val="0"/>
              </a:spcAft>
              <a:buNone/>
            </a:pPr>
            <a:endParaRPr dirty="0"/>
          </a:p>
        </p:txBody>
      </p:sp>
      <p:sp>
        <p:nvSpPr>
          <p:cNvPr id="80" name="Google Shape;80;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928004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0" name="Google Shape;80;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821494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0" name="Google Shape;80;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680007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Slajd tytułowy" type="title">
  <p:cSld name="TITLE">
    <p:spTree>
      <p:nvGrpSpPr>
        <p:cNvPr id="1" name="Shape 6"/>
        <p:cNvGrpSpPr/>
        <p:nvPr/>
      </p:nvGrpSpPr>
      <p:grpSpPr>
        <a:xfrm>
          <a:off x="0" y="0"/>
          <a:ext cx="0" cy="0"/>
          <a:chOff x="0" y="0"/>
          <a:chExt cx="0" cy="0"/>
        </a:xfrm>
      </p:grpSpPr>
      <p:sp>
        <p:nvSpPr>
          <p:cNvPr id="7" name="Google Shape;7;p12"/>
          <p:cNvSpPr txBox="1">
            <a:spLocks noGrp="1"/>
          </p:cNvSpPr>
          <p:nvPr>
            <p:ph type="ctrTitle"/>
          </p:nvPr>
        </p:nvSpPr>
        <p:spPr>
          <a:xfrm>
            <a:off x="815225" y="1491351"/>
            <a:ext cx="10561550" cy="2544046"/>
          </a:xfrm>
          <a:prstGeom prst="rect">
            <a:avLst/>
          </a:prstGeom>
          <a:noFill/>
          <a:ln>
            <a:noFill/>
          </a:ln>
        </p:spPr>
        <p:txBody>
          <a:bodyPr spcFirstLastPara="1" wrap="square" lIns="91425" tIns="45700" rIns="91425" bIns="45700" anchor="b" anchorCtr="0">
            <a:noAutofit/>
          </a:bodyPr>
          <a:lstStyle>
            <a:lvl1pPr marR="0" lvl="0" algn="ctr" rtl="0">
              <a:lnSpc>
                <a:spcPct val="90000"/>
              </a:lnSpc>
              <a:spcBef>
                <a:spcPts val="0"/>
              </a:spcBef>
              <a:spcAft>
                <a:spcPts val="0"/>
              </a:spcAft>
              <a:buSzPts val="1400"/>
              <a:buNone/>
              <a:defRPr sz="6000" b="1" i="0" u="none" strike="noStrike" cap="none">
                <a:solidFill>
                  <a:schemeClr val="dk1"/>
                </a:solidFill>
                <a:latin typeface="Verdana"/>
                <a:ea typeface="Verdana"/>
                <a:cs typeface="Verdana"/>
                <a:sym typeface="Verdana"/>
              </a:defRPr>
            </a:lvl1pPr>
            <a:lvl2pPr marR="0" lvl="1"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2pPr>
            <a:lvl3pPr marR="0" lvl="2"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3pPr>
            <a:lvl4pPr marR="0" lvl="3"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4pPr>
            <a:lvl5pPr marR="0" lvl="4"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5pPr>
            <a:lvl6pPr marR="0" lvl="5"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6pPr>
            <a:lvl7pPr marR="0" lvl="6"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7pPr>
            <a:lvl8pPr marR="0" lvl="7"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8pPr>
            <a:lvl9pPr marR="0" lvl="8"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9pPr>
          </a:lstStyle>
          <a:p>
            <a:endParaRPr/>
          </a:p>
        </p:txBody>
      </p:sp>
      <p:sp>
        <p:nvSpPr>
          <p:cNvPr id="8" name="Google Shape;8;p12"/>
          <p:cNvSpPr txBox="1">
            <a:spLocks noGrp="1"/>
          </p:cNvSpPr>
          <p:nvPr>
            <p:ph type="subTitle" idx="1"/>
          </p:nvPr>
        </p:nvSpPr>
        <p:spPr>
          <a:xfrm>
            <a:off x="815225" y="4384883"/>
            <a:ext cx="10561550" cy="1655762"/>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Verdana"/>
                <a:ea typeface="Verdana"/>
                <a:cs typeface="Verdana"/>
                <a:sym typeface="Verdana"/>
              </a:defRPr>
            </a:lvl1pPr>
            <a:lvl2pPr marR="0" lvl="1"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Verdana"/>
                <a:ea typeface="Verdana"/>
                <a:cs typeface="Verdana"/>
                <a:sym typeface="Verdana"/>
              </a:defRPr>
            </a:lvl2pPr>
            <a:lvl3pPr marR="0" lvl="2"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Verdana"/>
                <a:ea typeface="Verdana"/>
                <a:cs typeface="Verdana"/>
                <a:sym typeface="Verdana"/>
              </a:defRPr>
            </a:lvl3pPr>
            <a:lvl4pPr marR="0" lvl="3"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Verdana"/>
                <a:ea typeface="Verdana"/>
                <a:cs typeface="Verdana"/>
                <a:sym typeface="Verdana"/>
              </a:defRPr>
            </a:lvl4pPr>
            <a:lvl5pPr marR="0" lvl="4"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Verdana"/>
                <a:ea typeface="Verdana"/>
                <a:cs typeface="Verdana"/>
                <a:sym typeface="Verdana"/>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PT Sans"/>
                <a:ea typeface="PT Sans"/>
                <a:cs typeface="PT Sans"/>
                <a:sym typeface="PT Sans"/>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PT Sans"/>
                <a:ea typeface="PT Sans"/>
                <a:cs typeface="PT Sans"/>
                <a:sym typeface="PT Sans"/>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PT Sans"/>
                <a:ea typeface="PT Sans"/>
                <a:cs typeface="PT Sans"/>
                <a:sym typeface="PT Sans"/>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PT Sans"/>
                <a:ea typeface="PT Sans"/>
                <a:cs typeface="PT Sans"/>
                <a:sym typeface="PT Sans"/>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2_Dwa elementy zawartości" type="twoObj">
  <p:cSld name="TWO_OBJECTS">
    <p:spTree>
      <p:nvGrpSpPr>
        <p:cNvPr id="1" name="Shape 41"/>
        <p:cNvGrpSpPr/>
        <p:nvPr/>
      </p:nvGrpSpPr>
      <p:grpSpPr>
        <a:xfrm>
          <a:off x="0" y="0"/>
          <a:ext cx="0" cy="0"/>
          <a:chOff x="0" y="0"/>
          <a:chExt cx="0" cy="0"/>
        </a:xfrm>
      </p:grpSpPr>
      <p:sp>
        <p:nvSpPr>
          <p:cNvPr id="42" name="Google Shape;42;p31"/>
          <p:cNvSpPr txBox="1">
            <a:spLocks noGrp="1"/>
          </p:cNvSpPr>
          <p:nvPr>
            <p:ph type="title"/>
          </p:nvPr>
        </p:nvSpPr>
        <p:spPr>
          <a:xfrm>
            <a:off x="815225" y="1491351"/>
            <a:ext cx="5121267" cy="97607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SzPts val="1400"/>
              <a:buNone/>
              <a:defRPr sz="3600" b="1" i="0" u="none" strike="noStrike" cap="none">
                <a:solidFill>
                  <a:schemeClr val="lt1"/>
                </a:solidFill>
                <a:latin typeface="Verdana"/>
                <a:ea typeface="Verdana"/>
                <a:cs typeface="Verdana"/>
                <a:sym typeface="Verdana"/>
              </a:defRPr>
            </a:lvl1pPr>
            <a:lvl2pPr marR="0" lvl="1"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2pPr>
            <a:lvl3pPr marR="0" lvl="2"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3pPr>
            <a:lvl4pPr marR="0" lvl="3"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4pPr>
            <a:lvl5pPr marR="0" lvl="4"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5pPr>
            <a:lvl6pPr marR="0" lvl="5"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6pPr>
            <a:lvl7pPr marR="0" lvl="6"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7pPr>
            <a:lvl8pPr marR="0" lvl="7"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8pPr>
            <a:lvl9pPr marR="0" lvl="8"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9pPr>
          </a:lstStyle>
          <a:p>
            <a:endParaRPr/>
          </a:p>
        </p:txBody>
      </p:sp>
      <p:sp>
        <p:nvSpPr>
          <p:cNvPr id="43" name="Google Shape;43;p31"/>
          <p:cNvSpPr txBox="1">
            <a:spLocks noGrp="1"/>
          </p:cNvSpPr>
          <p:nvPr>
            <p:ph type="body" idx="1"/>
          </p:nvPr>
        </p:nvSpPr>
        <p:spPr>
          <a:xfrm>
            <a:off x="838200" y="2816913"/>
            <a:ext cx="5098292" cy="3200541"/>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Verdana"/>
                <a:ea typeface="Verdana"/>
                <a:cs typeface="Verdana"/>
                <a:sym typeface="Verdana"/>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Verdana"/>
                <a:ea typeface="Verdana"/>
                <a:cs typeface="Verdana"/>
                <a:sym typeface="Verdana"/>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Verdana"/>
                <a:ea typeface="Verdana"/>
                <a:cs typeface="Verdana"/>
                <a:sym typeface="Verdana"/>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Verdana"/>
                <a:ea typeface="Verdana"/>
                <a:cs typeface="Verdana"/>
                <a:sym typeface="Verdana"/>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Verdana"/>
                <a:ea typeface="Verdana"/>
                <a:cs typeface="Verdana"/>
                <a:sym typeface="Verdan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9pPr>
          </a:lstStyle>
          <a:p>
            <a:endParaRPr/>
          </a:p>
        </p:txBody>
      </p:sp>
      <p:sp>
        <p:nvSpPr>
          <p:cNvPr id="44" name="Google Shape;44;p31"/>
          <p:cNvSpPr txBox="1">
            <a:spLocks noGrp="1"/>
          </p:cNvSpPr>
          <p:nvPr>
            <p:ph type="body" idx="2"/>
          </p:nvPr>
        </p:nvSpPr>
        <p:spPr>
          <a:xfrm>
            <a:off x="6255508" y="1491351"/>
            <a:ext cx="5098292" cy="4526103"/>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Verdana"/>
                <a:ea typeface="Verdana"/>
                <a:cs typeface="Verdana"/>
                <a:sym typeface="Verdana"/>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Verdana"/>
                <a:ea typeface="Verdana"/>
                <a:cs typeface="Verdana"/>
                <a:sym typeface="Verdana"/>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Verdana"/>
                <a:ea typeface="Verdana"/>
                <a:cs typeface="Verdana"/>
                <a:sym typeface="Verdana"/>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Verdana"/>
                <a:ea typeface="Verdana"/>
                <a:cs typeface="Verdana"/>
                <a:sym typeface="Verdana"/>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Verdana"/>
                <a:ea typeface="Verdana"/>
                <a:cs typeface="Verdana"/>
                <a:sym typeface="Verdan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7_Dwa elementy zawartości" type="twoObj">
  <p:cSld name="TWO_OBJECTS">
    <p:spTree>
      <p:nvGrpSpPr>
        <p:cNvPr id="1" name="Shape 46"/>
        <p:cNvGrpSpPr/>
        <p:nvPr/>
      </p:nvGrpSpPr>
      <p:grpSpPr>
        <a:xfrm>
          <a:off x="0" y="0"/>
          <a:ext cx="0" cy="0"/>
          <a:chOff x="0" y="0"/>
          <a:chExt cx="0" cy="0"/>
        </a:xfrm>
      </p:grpSpPr>
      <p:sp>
        <p:nvSpPr>
          <p:cNvPr id="47" name="Google Shape;47;p33"/>
          <p:cNvSpPr txBox="1">
            <a:spLocks noGrp="1"/>
          </p:cNvSpPr>
          <p:nvPr>
            <p:ph type="title"/>
          </p:nvPr>
        </p:nvSpPr>
        <p:spPr>
          <a:xfrm>
            <a:off x="815225" y="1491351"/>
            <a:ext cx="7162067" cy="97607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SzPts val="1400"/>
              <a:buNone/>
              <a:defRPr sz="3600" b="1" i="0" u="none" strike="noStrike" cap="none">
                <a:solidFill>
                  <a:schemeClr val="dk1"/>
                </a:solidFill>
                <a:latin typeface="Verdana"/>
                <a:ea typeface="Verdana"/>
                <a:cs typeface="Verdana"/>
                <a:sym typeface="Verdana"/>
              </a:defRPr>
            </a:lvl1pPr>
            <a:lvl2pPr marR="0" lvl="1"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2pPr>
            <a:lvl3pPr marR="0" lvl="2"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3pPr>
            <a:lvl4pPr marR="0" lvl="3"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4pPr>
            <a:lvl5pPr marR="0" lvl="4"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5pPr>
            <a:lvl6pPr marR="0" lvl="5"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6pPr>
            <a:lvl7pPr marR="0" lvl="6"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7pPr>
            <a:lvl8pPr marR="0" lvl="7"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8pPr>
            <a:lvl9pPr marR="0" lvl="8"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9pPr>
          </a:lstStyle>
          <a:p>
            <a:endParaRPr/>
          </a:p>
        </p:txBody>
      </p:sp>
      <p:sp>
        <p:nvSpPr>
          <p:cNvPr id="48" name="Google Shape;48;p33"/>
          <p:cNvSpPr txBox="1">
            <a:spLocks noGrp="1"/>
          </p:cNvSpPr>
          <p:nvPr>
            <p:ph type="body" idx="1"/>
          </p:nvPr>
        </p:nvSpPr>
        <p:spPr>
          <a:xfrm>
            <a:off x="838199" y="2816913"/>
            <a:ext cx="7139093" cy="3200541"/>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9pPr>
          </a:lstStyle>
          <a:p>
            <a:endParaRPr/>
          </a:p>
        </p:txBody>
      </p:sp>
      <p:sp>
        <p:nvSpPr>
          <p:cNvPr id="49" name="Google Shape;49;p33"/>
          <p:cNvSpPr txBox="1">
            <a:spLocks noGrp="1"/>
          </p:cNvSpPr>
          <p:nvPr>
            <p:ph type="body" idx="2"/>
          </p:nvPr>
        </p:nvSpPr>
        <p:spPr>
          <a:xfrm>
            <a:off x="8296310" y="1491351"/>
            <a:ext cx="3057489" cy="4526103"/>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Porównanie">
  <p:cSld name="Porównanie">
    <p:spTree>
      <p:nvGrpSpPr>
        <p:cNvPr id="1" name="Shape 51"/>
        <p:cNvGrpSpPr/>
        <p:nvPr/>
      </p:nvGrpSpPr>
      <p:grpSpPr>
        <a:xfrm>
          <a:off x="0" y="0"/>
          <a:ext cx="0" cy="0"/>
          <a:chOff x="0" y="0"/>
          <a:chExt cx="0" cy="0"/>
        </a:xfrm>
      </p:grpSpPr>
      <p:sp>
        <p:nvSpPr>
          <p:cNvPr id="52" name="Google Shape;52;p35"/>
          <p:cNvSpPr txBox="1">
            <a:spLocks noGrp="1"/>
          </p:cNvSpPr>
          <p:nvPr>
            <p:ph type="body" idx="1"/>
          </p:nvPr>
        </p:nvSpPr>
        <p:spPr>
          <a:xfrm>
            <a:off x="839788" y="2537169"/>
            <a:ext cx="5157787" cy="82391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lt1"/>
              </a:buClr>
              <a:buSzPts val="2400"/>
              <a:buFont typeface="Arial"/>
              <a:buNone/>
              <a:defRPr sz="2400" b="1" i="0" u="none" strike="noStrike" cap="none">
                <a:solidFill>
                  <a:schemeClr val="lt1"/>
                </a:solidFill>
                <a:latin typeface="Verdana"/>
                <a:ea typeface="Verdana"/>
                <a:cs typeface="Verdana"/>
                <a:sym typeface="Verdana"/>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Verdana"/>
                <a:ea typeface="Verdana"/>
                <a:cs typeface="Verdana"/>
                <a:sym typeface="Verdana"/>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Verdana"/>
                <a:ea typeface="Verdana"/>
                <a:cs typeface="Verdana"/>
                <a:sym typeface="Verdana"/>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Verdana"/>
                <a:ea typeface="Verdana"/>
                <a:cs typeface="Verdana"/>
                <a:sym typeface="Verdana"/>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Verdana"/>
                <a:ea typeface="Verdana"/>
                <a:cs typeface="Verdana"/>
                <a:sym typeface="Verdana"/>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9pPr>
          </a:lstStyle>
          <a:p>
            <a:endParaRPr/>
          </a:p>
        </p:txBody>
      </p:sp>
      <p:sp>
        <p:nvSpPr>
          <p:cNvPr id="53" name="Google Shape;53;p35"/>
          <p:cNvSpPr txBox="1">
            <a:spLocks noGrp="1"/>
          </p:cNvSpPr>
          <p:nvPr>
            <p:ph type="body" idx="2"/>
          </p:nvPr>
        </p:nvSpPr>
        <p:spPr>
          <a:xfrm>
            <a:off x="6172200" y="2537169"/>
            <a:ext cx="5183188" cy="82391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lt1"/>
              </a:buClr>
              <a:buSzPts val="2400"/>
              <a:buFont typeface="Arial"/>
              <a:buNone/>
              <a:defRPr sz="2400" b="1" i="0" u="none" strike="noStrike" cap="none">
                <a:solidFill>
                  <a:schemeClr val="lt1"/>
                </a:solidFill>
                <a:latin typeface="Verdana"/>
                <a:ea typeface="Verdana"/>
                <a:cs typeface="Verdana"/>
                <a:sym typeface="Verdana"/>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Verdana"/>
                <a:ea typeface="Verdana"/>
                <a:cs typeface="Verdana"/>
                <a:sym typeface="Verdana"/>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Verdana"/>
                <a:ea typeface="Verdana"/>
                <a:cs typeface="Verdana"/>
                <a:sym typeface="Verdana"/>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Verdana"/>
                <a:ea typeface="Verdana"/>
                <a:cs typeface="Verdana"/>
                <a:sym typeface="Verdana"/>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Verdana"/>
                <a:ea typeface="Verdana"/>
                <a:cs typeface="Verdana"/>
                <a:sym typeface="Verdana"/>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9pPr>
          </a:lstStyle>
          <a:p>
            <a:endParaRPr/>
          </a:p>
        </p:txBody>
      </p:sp>
      <p:sp>
        <p:nvSpPr>
          <p:cNvPr id="54" name="Google Shape;54;p35"/>
          <p:cNvSpPr txBox="1">
            <a:spLocks noGrp="1"/>
          </p:cNvSpPr>
          <p:nvPr>
            <p:ph type="title"/>
          </p:nvPr>
        </p:nvSpPr>
        <p:spPr>
          <a:xfrm>
            <a:off x="815225" y="1491352"/>
            <a:ext cx="10561550" cy="743999"/>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SzPts val="1400"/>
              <a:buNone/>
              <a:defRPr sz="4000" b="1" i="0" u="none" strike="noStrike" cap="none">
                <a:solidFill>
                  <a:schemeClr val="lt1"/>
                </a:solidFill>
                <a:latin typeface="Verdana"/>
                <a:ea typeface="Verdana"/>
                <a:cs typeface="Verdana"/>
                <a:sym typeface="Verdana"/>
              </a:defRPr>
            </a:lvl1pPr>
            <a:lvl2pPr marR="0" lvl="1"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2pPr>
            <a:lvl3pPr marR="0" lvl="2"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3pPr>
            <a:lvl4pPr marR="0" lvl="3"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4pPr>
            <a:lvl5pPr marR="0" lvl="4"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5pPr>
            <a:lvl6pPr marR="0" lvl="5"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6pPr>
            <a:lvl7pPr marR="0" lvl="6"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7pPr>
            <a:lvl8pPr marR="0" lvl="7"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8pPr>
            <a:lvl9pPr marR="0" lvl="8"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9pPr>
          </a:lstStyle>
          <a:p>
            <a:endParaRPr/>
          </a:p>
        </p:txBody>
      </p:sp>
      <p:sp>
        <p:nvSpPr>
          <p:cNvPr id="55" name="Google Shape;55;p35"/>
          <p:cNvSpPr txBox="1">
            <a:spLocks noGrp="1"/>
          </p:cNvSpPr>
          <p:nvPr>
            <p:ph type="body" idx="3"/>
          </p:nvPr>
        </p:nvSpPr>
        <p:spPr>
          <a:xfrm>
            <a:off x="839788" y="3527770"/>
            <a:ext cx="5157787" cy="251522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Verdana"/>
                <a:ea typeface="Verdana"/>
                <a:cs typeface="Verdana"/>
                <a:sym typeface="Verdana"/>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Verdana"/>
                <a:ea typeface="Verdana"/>
                <a:cs typeface="Verdana"/>
                <a:sym typeface="Verdana"/>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Verdana"/>
                <a:ea typeface="Verdana"/>
                <a:cs typeface="Verdana"/>
                <a:sym typeface="Verdana"/>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Verdana"/>
                <a:ea typeface="Verdana"/>
                <a:cs typeface="Verdana"/>
                <a:sym typeface="Verdana"/>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Verdana"/>
                <a:ea typeface="Verdana"/>
                <a:cs typeface="Verdana"/>
                <a:sym typeface="Verdan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9pPr>
          </a:lstStyle>
          <a:p>
            <a:endParaRPr/>
          </a:p>
        </p:txBody>
      </p:sp>
      <p:sp>
        <p:nvSpPr>
          <p:cNvPr id="56" name="Google Shape;56;p35"/>
          <p:cNvSpPr txBox="1">
            <a:spLocks noGrp="1"/>
          </p:cNvSpPr>
          <p:nvPr>
            <p:ph type="body" idx="4"/>
          </p:nvPr>
        </p:nvSpPr>
        <p:spPr>
          <a:xfrm>
            <a:off x="6172200" y="3527769"/>
            <a:ext cx="5183188" cy="2515223"/>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Verdana"/>
                <a:ea typeface="Verdana"/>
                <a:cs typeface="Verdana"/>
                <a:sym typeface="Verdana"/>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Verdana"/>
                <a:ea typeface="Verdana"/>
                <a:cs typeface="Verdana"/>
                <a:sym typeface="Verdana"/>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Verdana"/>
                <a:ea typeface="Verdana"/>
                <a:cs typeface="Verdana"/>
                <a:sym typeface="Verdana"/>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Verdana"/>
                <a:ea typeface="Verdana"/>
                <a:cs typeface="Verdana"/>
                <a:sym typeface="Verdana"/>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Verdana"/>
                <a:ea typeface="Verdana"/>
                <a:cs typeface="Verdana"/>
                <a:sym typeface="Verdan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_Porównanie">
  <p:cSld name="1_Porównanie">
    <p:spTree>
      <p:nvGrpSpPr>
        <p:cNvPr id="1" name="Shape 58"/>
        <p:cNvGrpSpPr/>
        <p:nvPr/>
      </p:nvGrpSpPr>
      <p:grpSpPr>
        <a:xfrm>
          <a:off x="0" y="0"/>
          <a:ext cx="0" cy="0"/>
          <a:chOff x="0" y="0"/>
          <a:chExt cx="0" cy="0"/>
        </a:xfrm>
      </p:grpSpPr>
      <p:sp>
        <p:nvSpPr>
          <p:cNvPr id="59" name="Google Shape;59;p37"/>
          <p:cNvSpPr txBox="1">
            <a:spLocks noGrp="1"/>
          </p:cNvSpPr>
          <p:nvPr>
            <p:ph type="body" idx="1"/>
          </p:nvPr>
        </p:nvSpPr>
        <p:spPr>
          <a:xfrm>
            <a:off x="839788" y="2537169"/>
            <a:ext cx="5157787" cy="82391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Verdana"/>
                <a:ea typeface="Verdana"/>
                <a:cs typeface="Verdana"/>
                <a:sym typeface="Verdana"/>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Verdana"/>
                <a:ea typeface="Verdana"/>
                <a:cs typeface="Verdana"/>
                <a:sym typeface="Verdana"/>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Verdana"/>
                <a:ea typeface="Verdana"/>
                <a:cs typeface="Verdana"/>
                <a:sym typeface="Verdana"/>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Verdana"/>
                <a:ea typeface="Verdana"/>
                <a:cs typeface="Verdana"/>
                <a:sym typeface="Verdana"/>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Verdana"/>
                <a:ea typeface="Verdana"/>
                <a:cs typeface="Verdana"/>
                <a:sym typeface="Verdana"/>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9pPr>
          </a:lstStyle>
          <a:p>
            <a:endParaRPr/>
          </a:p>
        </p:txBody>
      </p:sp>
      <p:sp>
        <p:nvSpPr>
          <p:cNvPr id="60" name="Google Shape;60;p37"/>
          <p:cNvSpPr txBox="1">
            <a:spLocks noGrp="1"/>
          </p:cNvSpPr>
          <p:nvPr>
            <p:ph type="body" idx="2"/>
          </p:nvPr>
        </p:nvSpPr>
        <p:spPr>
          <a:xfrm>
            <a:off x="6172200" y="2537169"/>
            <a:ext cx="5183188" cy="82391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Verdana"/>
                <a:ea typeface="Verdana"/>
                <a:cs typeface="Verdana"/>
                <a:sym typeface="Verdana"/>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Verdana"/>
                <a:ea typeface="Verdana"/>
                <a:cs typeface="Verdana"/>
                <a:sym typeface="Verdana"/>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Verdana"/>
                <a:ea typeface="Verdana"/>
                <a:cs typeface="Verdana"/>
                <a:sym typeface="Verdana"/>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Verdana"/>
                <a:ea typeface="Verdana"/>
                <a:cs typeface="Verdana"/>
                <a:sym typeface="Verdana"/>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Verdana"/>
                <a:ea typeface="Verdana"/>
                <a:cs typeface="Verdana"/>
                <a:sym typeface="Verdana"/>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9pPr>
          </a:lstStyle>
          <a:p>
            <a:endParaRPr/>
          </a:p>
        </p:txBody>
      </p:sp>
      <p:sp>
        <p:nvSpPr>
          <p:cNvPr id="61" name="Google Shape;61;p37"/>
          <p:cNvSpPr txBox="1">
            <a:spLocks noGrp="1"/>
          </p:cNvSpPr>
          <p:nvPr>
            <p:ph type="title"/>
          </p:nvPr>
        </p:nvSpPr>
        <p:spPr>
          <a:xfrm>
            <a:off x="815225" y="1491352"/>
            <a:ext cx="10561550" cy="743999"/>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1pPr>
            <a:lvl2pPr marR="0" lvl="1"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2pPr>
            <a:lvl3pPr marR="0" lvl="2"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3pPr>
            <a:lvl4pPr marR="0" lvl="3"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4pPr>
            <a:lvl5pPr marR="0" lvl="4"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5pPr>
            <a:lvl6pPr marR="0" lvl="5"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6pPr>
            <a:lvl7pPr marR="0" lvl="6"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7pPr>
            <a:lvl8pPr marR="0" lvl="7"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8pPr>
            <a:lvl9pPr marR="0" lvl="8"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9pPr>
          </a:lstStyle>
          <a:p>
            <a:endParaRPr/>
          </a:p>
        </p:txBody>
      </p:sp>
      <p:sp>
        <p:nvSpPr>
          <p:cNvPr id="62" name="Google Shape;62;p37"/>
          <p:cNvSpPr txBox="1">
            <a:spLocks noGrp="1"/>
          </p:cNvSpPr>
          <p:nvPr>
            <p:ph type="body" idx="3"/>
          </p:nvPr>
        </p:nvSpPr>
        <p:spPr>
          <a:xfrm>
            <a:off x="839788" y="3527770"/>
            <a:ext cx="5157787" cy="251522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9pPr>
          </a:lstStyle>
          <a:p>
            <a:endParaRPr/>
          </a:p>
        </p:txBody>
      </p:sp>
      <p:sp>
        <p:nvSpPr>
          <p:cNvPr id="63" name="Google Shape;63;p37"/>
          <p:cNvSpPr txBox="1">
            <a:spLocks noGrp="1"/>
          </p:cNvSpPr>
          <p:nvPr>
            <p:ph type="body" idx="4"/>
          </p:nvPr>
        </p:nvSpPr>
        <p:spPr>
          <a:xfrm>
            <a:off x="6172200" y="3527769"/>
            <a:ext cx="5183188" cy="2515223"/>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_Obraz z podpisem">
  <p:cSld name="1_Obraz z podpisem">
    <p:spTree>
      <p:nvGrpSpPr>
        <p:cNvPr id="1" name="Shape 65"/>
        <p:cNvGrpSpPr/>
        <p:nvPr/>
      </p:nvGrpSpPr>
      <p:grpSpPr>
        <a:xfrm>
          <a:off x="0" y="0"/>
          <a:ext cx="0" cy="0"/>
          <a:chOff x="0" y="0"/>
          <a:chExt cx="0" cy="0"/>
        </a:xfrm>
      </p:grpSpPr>
      <p:sp>
        <p:nvSpPr>
          <p:cNvPr id="66" name="Google Shape;66;p39"/>
          <p:cNvSpPr>
            <a:spLocks noGrp="1"/>
          </p:cNvSpPr>
          <p:nvPr>
            <p:ph type="pic" idx="2"/>
          </p:nvPr>
        </p:nvSpPr>
        <p:spPr>
          <a:xfrm>
            <a:off x="3866322" y="1503673"/>
            <a:ext cx="7510452" cy="4524823"/>
          </a:xfrm>
          <a:prstGeom prst="rect">
            <a:avLst/>
          </a:prstGeom>
          <a:noFill/>
          <a:ln>
            <a:noFill/>
          </a:ln>
        </p:spPr>
      </p:sp>
      <p:sp>
        <p:nvSpPr>
          <p:cNvPr id="67" name="Google Shape;67;p39"/>
          <p:cNvSpPr txBox="1">
            <a:spLocks noGrp="1"/>
          </p:cNvSpPr>
          <p:nvPr>
            <p:ph type="title"/>
          </p:nvPr>
        </p:nvSpPr>
        <p:spPr>
          <a:xfrm>
            <a:off x="839788" y="1503673"/>
            <a:ext cx="2668725" cy="93345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SzPts val="1400"/>
              <a:buNone/>
              <a:defRPr sz="2400" b="1" i="0" u="none" strike="noStrike" cap="none">
                <a:solidFill>
                  <a:schemeClr val="lt1"/>
                </a:solidFill>
                <a:latin typeface="Verdana"/>
                <a:ea typeface="Verdana"/>
                <a:cs typeface="Verdana"/>
                <a:sym typeface="Verdana"/>
              </a:defRPr>
            </a:lvl1pPr>
            <a:lvl2pPr marR="0" lvl="1"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2pPr>
            <a:lvl3pPr marR="0" lvl="2"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3pPr>
            <a:lvl4pPr marR="0" lvl="3"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4pPr>
            <a:lvl5pPr marR="0" lvl="4"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5pPr>
            <a:lvl6pPr marR="0" lvl="5"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6pPr>
            <a:lvl7pPr marR="0" lvl="6"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7pPr>
            <a:lvl8pPr marR="0" lvl="7"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8pPr>
            <a:lvl9pPr marR="0" lvl="8"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9pPr>
          </a:lstStyle>
          <a:p>
            <a:endParaRPr/>
          </a:p>
        </p:txBody>
      </p:sp>
      <p:sp>
        <p:nvSpPr>
          <p:cNvPr id="68" name="Google Shape;68;p39"/>
          <p:cNvSpPr txBox="1">
            <a:spLocks noGrp="1"/>
          </p:cNvSpPr>
          <p:nvPr>
            <p:ph type="body" idx="1"/>
          </p:nvPr>
        </p:nvSpPr>
        <p:spPr>
          <a:xfrm>
            <a:off x="839788" y="2764977"/>
            <a:ext cx="2668725" cy="326351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lt1"/>
              </a:buClr>
              <a:buSzPts val="1600"/>
              <a:buFont typeface="Arial"/>
              <a:buNone/>
              <a:defRPr sz="1600" b="0" i="0" u="none" strike="noStrike" cap="none">
                <a:solidFill>
                  <a:schemeClr val="lt1"/>
                </a:solidFill>
                <a:latin typeface="Verdana"/>
                <a:ea typeface="Verdana"/>
                <a:cs typeface="Verdana"/>
                <a:sym typeface="Verdana"/>
              </a:defRPr>
            </a:lvl1pPr>
            <a:lvl2pPr marL="914400" marR="0" lvl="1" indent="-228600" algn="l" rtl="0">
              <a:lnSpc>
                <a:spcPct val="90000"/>
              </a:lnSpc>
              <a:spcBef>
                <a:spcPts val="500"/>
              </a:spcBef>
              <a:spcAft>
                <a:spcPts val="0"/>
              </a:spcAft>
              <a:buClr>
                <a:schemeClr val="dk1"/>
              </a:buClr>
              <a:buSzPts val="1400"/>
              <a:buFont typeface="Arial"/>
              <a:buNone/>
              <a:defRPr sz="1400" b="0" i="0" u="none" strike="noStrike" cap="none">
                <a:solidFill>
                  <a:schemeClr val="dk1"/>
                </a:solidFill>
                <a:latin typeface="Verdana"/>
                <a:ea typeface="Verdana"/>
                <a:cs typeface="Verdana"/>
                <a:sym typeface="Verdana"/>
              </a:defRPr>
            </a:lvl2pPr>
            <a:lvl3pPr marL="1371600" marR="0" lvl="2"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Verdana"/>
                <a:ea typeface="Verdana"/>
                <a:cs typeface="Verdana"/>
                <a:sym typeface="Verdana"/>
              </a:defRPr>
            </a:lvl3pPr>
            <a:lvl4pPr marL="1828800" marR="0" lvl="3"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Verdana"/>
                <a:ea typeface="Verdana"/>
                <a:cs typeface="Verdana"/>
                <a:sym typeface="Verdana"/>
              </a:defRPr>
            </a:lvl4pPr>
            <a:lvl5pPr marL="2286000" marR="0" lvl="4"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Verdana"/>
                <a:ea typeface="Verdana"/>
                <a:cs typeface="Verdana"/>
                <a:sym typeface="Verdana"/>
              </a:defRPr>
            </a:lvl5pPr>
            <a:lvl6pPr marL="2743200" marR="0" lvl="5"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PT Sans"/>
                <a:ea typeface="PT Sans"/>
                <a:cs typeface="PT Sans"/>
                <a:sym typeface="PT Sans"/>
              </a:defRPr>
            </a:lvl6pPr>
            <a:lvl7pPr marL="3200400" marR="0" lvl="6"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PT Sans"/>
                <a:ea typeface="PT Sans"/>
                <a:cs typeface="PT Sans"/>
                <a:sym typeface="PT Sans"/>
              </a:defRPr>
            </a:lvl7pPr>
            <a:lvl8pPr marL="3657600" marR="0" lvl="7"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PT Sans"/>
                <a:ea typeface="PT Sans"/>
                <a:cs typeface="PT Sans"/>
                <a:sym typeface="PT Sans"/>
              </a:defRPr>
            </a:lvl8pPr>
            <a:lvl9pPr marL="4114800" marR="0" lvl="8"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PT Sans"/>
                <a:ea typeface="PT Sans"/>
                <a:cs typeface="PT Sans"/>
                <a:sym typeface="PT Sans"/>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2_Obraz z podpisem">
  <p:cSld name="2_Obraz z podpisem">
    <p:spTree>
      <p:nvGrpSpPr>
        <p:cNvPr id="1" name="Shape 10"/>
        <p:cNvGrpSpPr/>
        <p:nvPr/>
      </p:nvGrpSpPr>
      <p:grpSpPr>
        <a:xfrm>
          <a:off x="0" y="0"/>
          <a:ext cx="0" cy="0"/>
          <a:chOff x="0" y="0"/>
          <a:chExt cx="0" cy="0"/>
        </a:xfrm>
      </p:grpSpPr>
      <p:sp>
        <p:nvSpPr>
          <p:cNvPr id="11" name="Google Shape;11;p14"/>
          <p:cNvSpPr>
            <a:spLocks noGrp="1"/>
          </p:cNvSpPr>
          <p:nvPr>
            <p:ph type="pic" idx="2"/>
          </p:nvPr>
        </p:nvSpPr>
        <p:spPr>
          <a:xfrm>
            <a:off x="3866322" y="1503673"/>
            <a:ext cx="7510452" cy="4524823"/>
          </a:xfrm>
          <a:prstGeom prst="rect">
            <a:avLst/>
          </a:prstGeom>
          <a:noFill/>
          <a:ln>
            <a:noFill/>
          </a:ln>
        </p:spPr>
      </p:sp>
      <p:sp>
        <p:nvSpPr>
          <p:cNvPr id="12" name="Google Shape;12;p14"/>
          <p:cNvSpPr txBox="1">
            <a:spLocks noGrp="1"/>
          </p:cNvSpPr>
          <p:nvPr>
            <p:ph type="title"/>
          </p:nvPr>
        </p:nvSpPr>
        <p:spPr>
          <a:xfrm>
            <a:off x="839788" y="1503673"/>
            <a:ext cx="2668725" cy="93345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SzPts val="1400"/>
              <a:buNone/>
              <a:defRPr sz="2400" b="1" i="0" u="none" strike="noStrike" cap="none">
                <a:solidFill>
                  <a:schemeClr val="dk1"/>
                </a:solidFill>
                <a:latin typeface="Verdana"/>
                <a:ea typeface="Verdana"/>
                <a:cs typeface="Verdana"/>
                <a:sym typeface="Verdana"/>
              </a:defRPr>
            </a:lvl1pPr>
            <a:lvl2pPr marR="0" lvl="1"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2pPr>
            <a:lvl3pPr marR="0" lvl="2"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3pPr>
            <a:lvl4pPr marR="0" lvl="3"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4pPr>
            <a:lvl5pPr marR="0" lvl="4"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5pPr>
            <a:lvl6pPr marR="0" lvl="5"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6pPr>
            <a:lvl7pPr marR="0" lvl="6"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7pPr>
            <a:lvl8pPr marR="0" lvl="7"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8pPr>
            <a:lvl9pPr marR="0" lvl="8"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9pPr>
          </a:lstStyle>
          <a:p>
            <a:endParaRPr/>
          </a:p>
        </p:txBody>
      </p:sp>
      <p:sp>
        <p:nvSpPr>
          <p:cNvPr id="13" name="Google Shape;13;p14"/>
          <p:cNvSpPr txBox="1">
            <a:spLocks noGrp="1"/>
          </p:cNvSpPr>
          <p:nvPr>
            <p:ph type="body" idx="1"/>
          </p:nvPr>
        </p:nvSpPr>
        <p:spPr>
          <a:xfrm>
            <a:off x="839788" y="2764977"/>
            <a:ext cx="2668725" cy="326351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1600"/>
              <a:buFont typeface="Arial"/>
              <a:buNone/>
              <a:defRPr sz="1600" b="0" i="0" u="none" strike="noStrike" cap="none">
                <a:solidFill>
                  <a:schemeClr val="dk1"/>
                </a:solidFill>
                <a:latin typeface="Verdana"/>
                <a:ea typeface="Verdana"/>
                <a:cs typeface="Verdana"/>
                <a:sym typeface="Verdana"/>
              </a:defRPr>
            </a:lvl1pPr>
            <a:lvl2pPr marL="914400" marR="0" lvl="1" indent="-228600" algn="l" rtl="0">
              <a:lnSpc>
                <a:spcPct val="90000"/>
              </a:lnSpc>
              <a:spcBef>
                <a:spcPts val="500"/>
              </a:spcBef>
              <a:spcAft>
                <a:spcPts val="0"/>
              </a:spcAft>
              <a:buClr>
                <a:schemeClr val="dk1"/>
              </a:buClr>
              <a:buSzPts val="1400"/>
              <a:buFont typeface="Arial"/>
              <a:buNone/>
              <a:defRPr sz="1400" b="0" i="0" u="none" strike="noStrike" cap="none">
                <a:solidFill>
                  <a:schemeClr val="dk1"/>
                </a:solidFill>
                <a:latin typeface="Verdana"/>
                <a:ea typeface="Verdana"/>
                <a:cs typeface="Verdana"/>
                <a:sym typeface="Verdana"/>
              </a:defRPr>
            </a:lvl2pPr>
            <a:lvl3pPr marL="1371600" marR="0" lvl="2"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Verdana"/>
                <a:ea typeface="Verdana"/>
                <a:cs typeface="Verdana"/>
                <a:sym typeface="Verdana"/>
              </a:defRPr>
            </a:lvl3pPr>
            <a:lvl4pPr marL="1828800" marR="0" lvl="3"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Verdana"/>
                <a:ea typeface="Verdana"/>
                <a:cs typeface="Verdana"/>
                <a:sym typeface="Verdana"/>
              </a:defRPr>
            </a:lvl4pPr>
            <a:lvl5pPr marL="2286000" marR="0" lvl="4"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Verdana"/>
                <a:ea typeface="Verdana"/>
                <a:cs typeface="Verdana"/>
                <a:sym typeface="Verdana"/>
              </a:defRPr>
            </a:lvl5pPr>
            <a:lvl6pPr marL="2743200" marR="0" lvl="5"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PT Sans"/>
                <a:ea typeface="PT Sans"/>
                <a:cs typeface="PT Sans"/>
                <a:sym typeface="PT Sans"/>
              </a:defRPr>
            </a:lvl6pPr>
            <a:lvl7pPr marL="3200400" marR="0" lvl="6"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PT Sans"/>
                <a:ea typeface="PT Sans"/>
                <a:cs typeface="PT Sans"/>
                <a:sym typeface="PT Sans"/>
              </a:defRPr>
            </a:lvl7pPr>
            <a:lvl8pPr marL="3657600" marR="0" lvl="7"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PT Sans"/>
                <a:ea typeface="PT Sans"/>
                <a:cs typeface="PT Sans"/>
                <a:sym typeface="PT Sans"/>
              </a:defRPr>
            </a:lvl8pPr>
            <a:lvl9pPr marL="4114800" marR="0" lvl="8"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PT Sans"/>
                <a:ea typeface="PT Sans"/>
                <a:cs typeface="PT Sans"/>
                <a:sym typeface="PT Sans"/>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Pusty" type="blank">
  <p:cSld name="BLANK">
    <p:spTree>
      <p:nvGrpSpPr>
        <p:cNvPr id="1" name="Shape 15"/>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lajd tytułowy">
  <p:cSld name="Slajd tytułowy">
    <p:spTree>
      <p:nvGrpSpPr>
        <p:cNvPr id="1" name="Shape 16"/>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3_Slajd tytułowy">
  <p:cSld name="3_Slajd tytułowy">
    <p:spTree>
      <p:nvGrpSpPr>
        <p:cNvPr id="1" name="Shape 18"/>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Slajd tytułowy" type="title">
  <p:cSld name="TITLE">
    <p:spTree>
      <p:nvGrpSpPr>
        <p:cNvPr id="1" name="Shape 20"/>
        <p:cNvGrpSpPr/>
        <p:nvPr/>
      </p:nvGrpSpPr>
      <p:grpSpPr>
        <a:xfrm>
          <a:off x="0" y="0"/>
          <a:ext cx="0" cy="0"/>
          <a:chOff x="0" y="0"/>
          <a:chExt cx="0" cy="0"/>
        </a:xfrm>
      </p:grpSpPr>
      <p:sp>
        <p:nvSpPr>
          <p:cNvPr id="21" name="Google Shape;21;p21"/>
          <p:cNvSpPr txBox="1">
            <a:spLocks noGrp="1"/>
          </p:cNvSpPr>
          <p:nvPr>
            <p:ph type="ctrTitle"/>
          </p:nvPr>
        </p:nvSpPr>
        <p:spPr>
          <a:xfrm>
            <a:off x="815225" y="1491351"/>
            <a:ext cx="10561550" cy="2544046"/>
          </a:xfrm>
          <a:prstGeom prst="rect">
            <a:avLst/>
          </a:prstGeom>
          <a:noFill/>
          <a:ln>
            <a:noFill/>
          </a:ln>
        </p:spPr>
        <p:txBody>
          <a:bodyPr spcFirstLastPara="1" wrap="square" lIns="91425" tIns="45700" rIns="91425" bIns="45700" anchor="b" anchorCtr="0">
            <a:noAutofit/>
          </a:bodyPr>
          <a:lstStyle>
            <a:lvl1pPr marR="0" lvl="0" algn="ctr" rtl="0">
              <a:lnSpc>
                <a:spcPct val="90000"/>
              </a:lnSpc>
              <a:spcBef>
                <a:spcPts val="0"/>
              </a:spcBef>
              <a:spcAft>
                <a:spcPts val="0"/>
              </a:spcAft>
              <a:buSzPts val="1400"/>
              <a:buNone/>
              <a:defRPr sz="6000" b="1" i="0" u="none" strike="noStrike" cap="none">
                <a:solidFill>
                  <a:schemeClr val="lt1"/>
                </a:solidFill>
                <a:latin typeface="Verdana"/>
                <a:ea typeface="Verdana"/>
                <a:cs typeface="Verdana"/>
                <a:sym typeface="Verdana"/>
              </a:defRPr>
            </a:lvl1pPr>
            <a:lvl2pPr marR="0" lvl="1"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2pPr>
            <a:lvl3pPr marR="0" lvl="2"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3pPr>
            <a:lvl4pPr marR="0" lvl="3"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4pPr>
            <a:lvl5pPr marR="0" lvl="4"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5pPr>
            <a:lvl6pPr marR="0" lvl="5"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6pPr>
            <a:lvl7pPr marR="0" lvl="6"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7pPr>
            <a:lvl8pPr marR="0" lvl="7"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8pPr>
            <a:lvl9pPr marR="0" lvl="8"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9pPr>
          </a:lstStyle>
          <a:p>
            <a:endParaRPr/>
          </a:p>
        </p:txBody>
      </p:sp>
      <p:sp>
        <p:nvSpPr>
          <p:cNvPr id="22" name="Google Shape;22;p21"/>
          <p:cNvSpPr txBox="1">
            <a:spLocks noGrp="1"/>
          </p:cNvSpPr>
          <p:nvPr>
            <p:ph type="subTitle" idx="1"/>
          </p:nvPr>
        </p:nvSpPr>
        <p:spPr>
          <a:xfrm>
            <a:off x="815225" y="4384883"/>
            <a:ext cx="10561550" cy="1655762"/>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chemeClr val="lt1"/>
              </a:buClr>
              <a:buSzPts val="2400"/>
              <a:buFont typeface="Arial"/>
              <a:buNone/>
              <a:defRPr sz="2400" b="0" i="0" u="none" strike="noStrike" cap="none">
                <a:solidFill>
                  <a:schemeClr val="lt1"/>
                </a:solidFill>
                <a:latin typeface="Verdana"/>
                <a:ea typeface="Verdana"/>
                <a:cs typeface="Verdana"/>
                <a:sym typeface="Verdana"/>
              </a:defRPr>
            </a:lvl1pPr>
            <a:lvl2pPr marR="0" lvl="1"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Verdana"/>
                <a:ea typeface="Verdana"/>
                <a:cs typeface="Verdana"/>
                <a:sym typeface="Verdana"/>
              </a:defRPr>
            </a:lvl2pPr>
            <a:lvl3pPr marR="0" lvl="2"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Verdana"/>
                <a:ea typeface="Verdana"/>
                <a:cs typeface="Verdana"/>
                <a:sym typeface="Verdana"/>
              </a:defRPr>
            </a:lvl3pPr>
            <a:lvl4pPr marR="0" lvl="3"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Verdana"/>
                <a:ea typeface="Verdana"/>
                <a:cs typeface="Verdana"/>
                <a:sym typeface="Verdana"/>
              </a:defRPr>
            </a:lvl4pPr>
            <a:lvl5pPr marR="0" lvl="4"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Verdana"/>
                <a:ea typeface="Verdana"/>
                <a:cs typeface="Verdana"/>
                <a:sym typeface="Verdana"/>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PT Sans"/>
                <a:ea typeface="PT Sans"/>
                <a:cs typeface="PT Sans"/>
                <a:sym typeface="PT Sans"/>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PT Sans"/>
                <a:ea typeface="PT Sans"/>
                <a:cs typeface="PT Sans"/>
                <a:sym typeface="PT Sans"/>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PT Sans"/>
                <a:ea typeface="PT Sans"/>
                <a:cs typeface="PT Sans"/>
                <a:sym typeface="PT Sans"/>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PT Sans"/>
                <a:ea typeface="PT Sans"/>
                <a:cs typeface="PT Sans"/>
                <a:sym typeface="PT Sans"/>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_Tytuł i zawartość" type="obj">
  <p:cSld name="OBJECT">
    <p:spTree>
      <p:nvGrpSpPr>
        <p:cNvPr id="1" name="Shape 24"/>
        <p:cNvGrpSpPr/>
        <p:nvPr/>
      </p:nvGrpSpPr>
      <p:grpSpPr>
        <a:xfrm>
          <a:off x="0" y="0"/>
          <a:ext cx="0" cy="0"/>
          <a:chOff x="0" y="0"/>
          <a:chExt cx="0" cy="0"/>
        </a:xfrm>
      </p:grpSpPr>
      <p:sp>
        <p:nvSpPr>
          <p:cNvPr id="25" name="Google Shape;25;p23"/>
          <p:cNvSpPr txBox="1">
            <a:spLocks noGrp="1"/>
          </p:cNvSpPr>
          <p:nvPr>
            <p:ph type="title"/>
          </p:nvPr>
        </p:nvSpPr>
        <p:spPr>
          <a:xfrm>
            <a:off x="815225" y="1491352"/>
            <a:ext cx="10561550" cy="743999"/>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SzPts val="1400"/>
              <a:buNone/>
              <a:defRPr sz="4000" b="1" i="0" u="none" strike="noStrike" cap="none">
                <a:solidFill>
                  <a:schemeClr val="lt1"/>
                </a:solidFill>
                <a:latin typeface="Verdana"/>
                <a:ea typeface="Verdana"/>
                <a:cs typeface="Verdana"/>
                <a:sym typeface="Verdana"/>
              </a:defRPr>
            </a:lvl1pPr>
            <a:lvl2pPr marR="0" lvl="1"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2pPr>
            <a:lvl3pPr marR="0" lvl="2"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3pPr>
            <a:lvl4pPr marR="0" lvl="3"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4pPr>
            <a:lvl5pPr marR="0" lvl="4"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5pPr>
            <a:lvl6pPr marR="0" lvl="5"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6pPr>
            <a:lvl7pPr marR="0" lvl="6"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7pPr>
            <a:lvl8pPr marR="0" lvl="7"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8pPr>
            <a:lvl9pPr marR="0" lvl="8"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9pPr>
          </a:lstStyle>
          <a:p>
            <a:endParaRPr/>
          </a:p>
        </p:txBody>
      </p:sp>
      <p:sp>
        <p:nvSpPr>
          <p:cNvPr id="26" name="Google Shape;26;p23"/>
          <p:cNvSpPr txBox="1">
            <a:spLocks noGrp="1"/>
          </p:cNvSpPr>
          <p:nvPr>
            <p:ph type="body" idx="1"/>
          </p:nvPr>
        </p:nvSpPr>
        <p:spPr>
          <a:xfrm>
            <a:off x="815225" y="2584836"/>
            <a:ext cx="10561550" cy="3457191"/>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Verdana"/>
                <a:ea typeface="Verdana"/>
                <a:cs typeface="Verdana"/>
                <a:sym typeface="Verdana"/>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Verdana"/>
                <a:ea typeface="Verdana"/>
                <a:cs typeface="Verdana"/>
                <a:sym typeface="Verdana"/>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Verdana"/>
                <a:ea typeface="Verdana"/>
                <a:cs typeface="Verdana"/>
                <a:sym typeface="Verdana"/>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Verdana"/>
                <a:ea typeface="Verdana"/>
                <a:cs typeface="Verdana"/>
                <a:sym typeface="Verdana"/>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Verdana"/>
                <a:ea typeface="Verdana"/>
                <a:cs typeface="Verdana"/>
                <a:sym typeface="Verdan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Nagłówek sekcji" type="secHead">
  <p:cSld name="SECTION_HEADER">
    <p:spTree>
      <p:nvGrpSpPr>
        <p:cNvPr id="1" name="Shape 32"/>
        <p:cNvGrpSpPr/>
        <p:nvPr/>
      </p:nvGrpSpPr>
      <p:grpSpPr>
        <a:xfrm>
          <a:off x="0" y="0"/>
          <a:ext cx="0" cy="0"/>
          <a:chOff x="0" y="0"/>
          <a:chExt cx="0" cy="0"/>
        </a:xfrm>
      </p:grpSpPr>
      <p:sp>
        <p:nvSpPr>
          <p:cNvPr id="33" name="Google Shape;33;p27"/>
          <p:cNvSpPr txBox="1">
            <a:spLocks noGrp="1"/>
          </p:cNvSpPr>
          <p:nvPr>
            <p:ph type="title"/>
          </p:nvPr>
        </p:nvSpPr>
        <p:spPr>
          <a:xfrm>
            <a:off x="831850" y="1499047"/>
            <a:ext cx="10515600" cy="652482"/>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1pPr>
            <a:lvl2pPr marR="0" lvl="1"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2pPr>
            <a:lvl3pPr marR="0" lvl="2"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3pPr>
            <a:lvl4pPr marR="0" lvl="3"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4pPr>
            <a:lvl5pPr marR="0" lvl="4"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5pPr>
            <a:lvl6pPr marR="0" lvl="5"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6pPr>
            <a:lvl7pPr marR="0" lvl="6"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7pPr>
            <a:lvl8pPr marR="0" lvl="7"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8pPr>
            <a:lvl9pPr marR="0" lvl="8"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9pPr>
          </a:lstStyle>
          <a:p>
            <a:endParaRPr/>
          </a:p>
        </p:txBody>
      </p:sp>
      <p:sp>
        <p:nvSpPr>
          <p:cNvPr id="34" name="Google Shape;34;p27"/>
          <p:cNvSpPr txBox="1">
            <a:spLocks noGrp="1"/>
          </p:cNvSpPr>
          <p:nvPr>
            <p:ph type="body" idx="1"/>
          </p:nvPr>
        </p:nvSpPr>
        <p:spPr>
          <a:xfrm>
            <a:off x="831850" y="2710927"/>
            <a:ext cx="10515600" cy="3292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Verdana"/>
                <a:ea typeface="Verdana"/>
                <a:cs typeface="Verdana"/>
                <a:sym typeface="Verdana"/>
              </a:defRPr>
            </a:lvl1pPr>
            <a:lvl2pPr marL="914400" marR="0" lvl="1" indent="-228600" algn="l" rtl="0">
              <a:lnSpc>
                <a:spcPct val="90000"/>
              </a:lnSpc>
              <a:spcBef>
                <a:spcPts val="500"/>
              </a:spcBef>
              <a:spcAft>
                <a:spcPts val="0"/>
              </a:spcAft>
              <a:buClr>
                <a:srgbClr val="888C99"/>
              </a:buClr>
              <a:buSzPts val="2000"/>
              <a:buFont typeface="Arial"/>
              <a:buNone/>
              <a:defRPr sz="2000" b="0" i="0" u="none" strike="noStrike" cap="none">
                <a:solidFill>
                  <a:srgbClr val="888C99"/>
                </a:solidFill>
                <a:latin typeface="Verdana"/>
                <a:ea typeface="Verdana"/>
                <a:cs typeface="Verdana"/>
                <a:sym typeface="Verdana"/>
              </a:defRPr>
            </a:lvl2pPr>
            <a:lvl3pPr marL="1371600" marR="0" lvl="2" indent="-228600" algn="l" rtl="0">
              <a:lnSpc>
                <a:spcPct val="90000"/>
              </a:lnSpc>
              <a:spcBef>
                <a:spcPts val="500"/>
              </a:spcBef>
              <a:spcAft>
                <a:spcPts val="0"/>
              </a:spcAft>
              <a:buClr>
                <a:srgbClr val="888C99"/>
              </a:buClr>
              <a:buSzPts val="1800"/>
              <a:buFont typeface="Arial"/>
              <a:buNone/>
              <a:defRPr sz="1800" b="0" i="0" u="none" strike="noStrike" cap="none">
                <a:solidFill>
                  <a:srgbClr val="888C99"/>
                </a:solidFill>
                <a:latin typeface="Verdana"/>
                <a:ea typeface="Verdana"/>
                <a:cs typeface="Verdana"/>
                <a:sym typeface="Verdana"/>
              </a:defRPr>
            </a:lvl3pPr>
            <a:lvl4pPr marL="1828800" marR="0" lvl="3" indent="-228600" algn="l" rtl="0">
              <a:lnSpc>
                <a:spcPct val="90000"/>
              </a:lnSpc>
              <a:spcBef>
                <a:spcPts val="500"/>
              </a:spcBef>
              <a:spcAft>
                <a:spcPts val="0"/>
              </a:spcAft>
              <a:buClr>
                <a:srgbClr val="888C99"/>
              </a:buClr>
              <a:buSzPts val="1600"/>
              <a:buFont typeface="Arial"/>
              <a:buNone/>
              <a:defRPr sz="1600" b="0" i="0" u="none" strike="noStrike" cap="none">
                <a:solidFill>
                  <a:srgbClr val="888C99"/>
                </a:solidFill>
                <a:latin typeface="Verdana"/>
                <a:ea typeface="Verdana"/>
                <a:cs typeface="Verdana"/>
                <a:sym typeface="Verdana"/>
              </a:defRPr>
            </a:lvl4pPr>
            <a:lvl5pPr marL="2286000" marR="0" lvl="4" indent="-228600" algn="l" rtl="0">
              <a:lnSpc>
                <a:spcPct val="90000"/>
              </a:lnSpc>
              <a:spcBef>
                <a:spcPts val="500"/>
              </a:spcBef>
              <a:spcAft>
                <a:spcPts val="0"/>
              </a:spcAft>
              <a:buClr>
                <a:srgbClr val="888C99"/>
              </a:buClr>
              <a:buSzPts val="1600"/>
              <a:buFont typeface="Arial"/>
              <a:buNone/>
              <a:defRPr sz="1600" b="0" i="0" u="none" strike="noStrike" cap="none">
                <a:solidFill>
                  <a:srgbClr val="888C99"/>
                </a:solidFill>
                <a:latin typeface="Verdana"/>
                <a:ea typeface="Verdana"/>
                <a:cs typeface="Verdana"/>
                <a:sym typeface="Verdana"/>
              </a:defRPr>
            </a:lvl5pPr>
            <a:lvl6pPr marL="2743200" marR="0" lvl="5" indent="-228600" algn="l" rtl="0">
              <a:lnSpc>
                <a:spcPct val="90000"/>
              </a:lnSpc>
              <a:spcBef>
                <a:spcPts val="500"/>
              </a:spcBef>
              <a:spcAft>
                <a:spcPts val="0"/>
              </a:spcAft>
              <a:buClr>
                <a:srgbClr val="888C99"/>
              </a:buClr>
              <a:buSzPts val="1600"/>
              <a:buFont typeface="Arial"/>
              <a:buNone/>
              <a:defRPr sz="1600" b="0" i="0" u="none" strike="noStrike" cap="none">
                <a:solidFill>
                  <a:srgbClr val="888C99"/>
                </a:solidFill>
                <a:latin typeface="PT Sans"/>
                <a:ea typeface="PT Sans"/>
                <a:cs typeface="PT Sans"/>
                <a:sym typeface="PT Sans"/>
              </a:defRPr>
            </a:lvl6pPr>
            <a:lvl7pPr marL="3200400" marR="0" lvl="6" indent="-228600" algn="l" rtl="0">
              <a:lnSpc>
                <a:spcPct val="90000"/>
              </a:lnSpc>
              <a:spcBef>
                <a:spcPts val="500"/>
              </a:spcBef>
              <a:spcAft>
                <a:spcPts val="0"/>
              </a:spcAft>
              <a:buClr>
                <a:srgbClr val="888C99"/>
              </a:buClr>
              <a:buSzPts val="1600"/>
              <a:buFont typeface="Arial"/>
              <a:buNone/>
              <a:defRPr sz="1600" b="0" i="0" u="none" strike="noStrike" cap="none">
                <a:solidFill>
                  <a:srgbClr val="888C99"/>
                </a:solidFill>
                <a:latin typeface="PT Sans"/>
                <a:ea typeface="PT Sans"/>
                <a:cs typeface="PT Sans"/>
                <a:sym typeface="PT Sans"/>
              </a:defRPr>
            </a:lvl7pPr>
            <a:lvl8pPr marL="3657600" marR="0" lvl="7" indent="-228600" algn="l" rtl="0">
              <a:lnSpc>
                <a:spcPct val="90000"/>
              </a:lnSpc>
              <a:spcBef>
                <a:spcPts val="500"/>
              </a:spcBef>
              <a:spcAft>
                <a:spcPts val="0"/>
              </a:spcAft>
              <a:buClr>
                <a:srgbClr val="888C99"/>
              </a:buClr>
              <a:buSzPts val="1600"/>
              <a:buFont typeface="Arial"/>
              <a:buNone/>
              <a:defRPr sz="1600" b="0" i="0" u="none" strike="noStrike" cap="none">
                <a:solidFill>
                  <a:srgbClr val="888C99"/>
                </a:solidFill>
                <a:latin typeface="PT Sans"/>
                <a:ea typeface="PT Sans"/>
                <a:cs typeface="PT Sans"/>
                <a:sym typeface="PT Sans"/>
              </a:defRPr>
            </a:lvl8pPr>
            <a:lvl9pPr marL="4114800" marR="0" lvl="8" indent="-228600" algn="l" rtl="0">
              <a:lnSpc>
                <a:spcPct val="90000"/>
              </a:lnSpc>
              <a:spcBef>
                <a:spcPts val="500"/>
              </a:spcBef>
              <a:spcAft>
                <a:spcPts val="0"/>
              </a:spcAft>
              <a:buClr>
                <a:srgbClr val="888C99"/>
              </a:buClr>
              <a:buSzPts val="1600"/>
              <a:buFont typeface="Arial"/>
              <a:buNone/>
              <a:defRPr sz="1600" b="0" i="0" u="none" strike="noStrike" cap="none">
                <a:solidFill>
                  <a:srgbClr val="888C99"/>
                </a:solidFill>
                <a:latin typeface="PT Sans"/>
                <a:ea typeface="PT Sans"/>
                <a:cs typeface="PT Sans"/>
                <a:sym typeface="PT Sans"/>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Dwa elementy zawartości" type="twoObj">
  <p:cSld name="TWO_OBJECTS">
    <p:spTree>
      <p:nvGrpSpPr>
        <p:cNvPr id="1" name="Shape 36"/>
        <p:cNvGrpSpPr/>
        <p:nvPr/>
      </p:nvGrpSpPr>
      <p:grpSpPr>
        <a:xfrm>
          <a:off x="0" y="0"/>
          <a:ext cx="0" cy="0"/>
          <a:chOff x="0" y="0"/>
          <a:chExt cx="0" cy="0"/>
        </a:xfrm>
      </p:grpSpPr>
      <p:sp>
        <p:nvSpPr>
          <p:cNvPr id="37" name="Google Shape;37;p29"/>
          <p:cNvSpPr txBox="1">
            <a:spLocks noGrp="1"/>
          </p:cNvSpPr>
          <p:nvPr>
            <p:ph type="title"/>
          </p:nvPr>
        </p:nvSpPr>
        <p:spPr>
          <a:xfrm>
            <a:off x="815225" y="1491351"/>
            <a:ext cx="5121267" cy="97607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SzPts val="1400"/>
              <a:buNone/>
              <a:defRPr sz="3600" b="1" i="0" u="none" strike="noStrike" cap="none">
                <a:solidFill>
                  <a:schemeClr val="dk1"/>
                </a:solidFill>
                <a:latin typeface="Verdana"/>
                <a:ea typeface="Verdana"/>
                <a:cs typeface="Verdana"/>
                <a:sym typeface="Verdana"/>
              </a:defRPr>
            </a:lvl1pPr>
            <a:lvl2pPr marR="0" lvl="1"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2pPr>
            <a:lvl3pPr marR="0" lvl="2"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3pPr>
            <a:lvl4pPr marR="0" lvl="3"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4pPr>
            <a:lvl5pPr marR="0" lvl="4"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5pPr>
            <a:lvl6pPr marR="0" lvl="5"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6pPr>
            <a:lvl7pPr marR="0" lvl="6"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7pPr>
            <a:lvl8pPr marR="0" lvl="7"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8pPr>
            <a:lvl9pPr marR="0" lvl="8" algn="l" rtl="0">
              <a:lnSpc>
                <a:spcPct val="90000"/>
              </a:lnSpc>
              <a:spcBef>
                <a:spcPts val="0"/>
              </a:spcBef>
              <a:spcAft>
                <a:spcPts val="0"/>
              </a:spcAft>
              <a:buSzPts val="1400"/>
              <a:buNone/>
              <a:defRPr sz="4000" b="1" i="0" u="none" strike="noStrike" cap="none">
                <a:solidFill>
                  <a:schemeClr val="dk1"/>
                </a:solidFill>
                <a:latin typeface="Verdana"/>
                <a:ea typeface="Verdana"/>
                <a:cs typeface="Verdana"/>
                <a:sym typeface="Verdana"/>
              </a:defRPr>
            </a:lvl9pPr>
          </a:lstStyle>
          <a:p>
            <a:endParaRPr/>
          </a:p>
        </p:txBody>
      </p:sp>
      <p:sp>
        <p:nvSpPr>
          <p:cNvPr id="38" name="Google Shape;38;p29"/>
          <p:cNvSpPr txBox="1">
            <a:spLocks noGrp="1"/>
          </p:cNvSpPr>
          <p:nvPr>
            <p:ph type="body" idx="1"/>
          </p:nvPr>
        </p:nvSpPr>
        <p:spPr>
          <a:xfrm>
            <a:off x="838200" y="2816913"/>
            <a:ext cx="5098292" cy="3200541"/>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9pPr>
          </a:lstStyle>
          <a:p>
            <a:endParaRPr/>
          </a:p>
        </p:txBody>
      </p:sp>
      <p:sp>
        <p:nvSpPr>
          <p:cNvPr id="39" name="Google Shape;39;p29"/>
          <p:cNvSpPr txBox="1">
            <a:spLocks noGrp="1"/>
          </p:cNvSpPr>
          <p:nvPr>
            <p:ph type="body" idx="2"/>
          </p:nvPr>
        </p:nvSpPr>
        <p:spPr>
          <a:xfrm>
            <a:off x="6255508" y="1491351"/>
            <a:ext cx="5098292" cy="4526103"/>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0.xml"/><Relationship Id="rId1" Type="http://schemas.openxmlformats.org/officeDocument/2006/relationships/slideLayout" Target="../slideLayouts/slideLayout11.xml"/></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11.xml"/><Relationship Id="rId1" Type="http://schemas.openxmlformats.org/officeDocument/2006/relationships/slideLayout" Target="../slideLayouts/slideLayout12.xml"/></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2.xml"/><Relationship Id="rId1" Type="http://schemas.openxmlformats.org/officeDocument/2006/relationships/slideLayout" Target="../slideLayouts/slideLayout13.xml"/></Relationships>
</file>

<file path=ppt/slideMasters/_rels/slideMaster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13.xml"/><Relationship Id="rId1"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4.xml"/><Relationship Id="rId1" Type="http://schemas.openxmlformats.org/officeDocument/2006/relationships/slideLayout" Target="../slideLayouts/slideLayout5.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5.xml"/><Relationship Id="rId1" Type="http://schemas.openxmlformats.org/officeDocument/2006/relationships/slideLayout" Target="../slideLayouts/slideLayout6.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6.xml"/><Relationship Id="rId1" Type="http://schemas.openxmlformats.org/officeDocument/2006/relationships/slideLayout" Target="../slideLayouts/slideLayout7.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7.xml"/><Relationship Id="rId1" Type="http://schemas.openxmlformats.org/officeDocument/2006/relationships/slideLayout" Target="../slideLayouts/slideLayout8.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8.xml"/><Relationship Id="rId1" Type="http://schemas.openxmlformats.org/officeDocument/2006/relationships/slideLayout" Target="../slideLayouts/slideLayout9.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9.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5"/>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70"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0"/>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7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7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64"/>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76"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51"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a:blip r:embed="rId4">
            <a:alphaModFix/>
          </a:blip>
          <a:stretch>
            <a:fillRect/>
          </a:stretch>
        </a:blipFill>
        <a:effectLst/>
      </p:bgPr>
    </p:bg>
    <p:spTree>
      <p:nvGrpSpPr>
        <p:cNvPr id="1" name="Shape 14"/>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53" r:id="rId1"/>
    <p:sldLayoutId id="2147483654"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7"/>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56"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58"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3"/>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60"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1"/>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6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5"/>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66"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0"/>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68"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personneltoday.com/hr/menopause-protected-characteristic-rejected-by-government/"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gabor.melypataki@uni-miskolc.hu"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kvPgKIzFdjc"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
          <p:cNvSpPr txBox="1">
            <a:spLocks noGrp="1"/>
          </p:cNvSpPr>
          <p:nvPr>
            <p:ph type="ctrTitle"/>
          </p:nvPr>
        </p:nvSpPr>
        <p:spPr>
          <a:xfrm>
            <a:off x="815975" y="1866900"/>
            <a:ext cx="10560050" cy="1562100"/>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dk1"/>
              </a:buClr>
              <a:buSzPts val="4800"/>
              <a:buFont typeface="Verdana"/>
              <a:buNone/>
            </a:pPr>
            <a:r>
              <a:rPr lang="en-US" sz="3200" b="1" i="0" u="none" dirty="0">
                <a:solidFill>
                  <a:schemeClr val="dk1"/>
                </a:solidFill>
                <a:latin typeface="Verdana"/>
                <a:ea typeface="Verdana"/>
                <a:cs typeface="Verdana"/>
                <a:sym typeface="Verdana"/>
              </a:rPr>
              <a:t>Legal theoretical and practical Issues of the introduction of menstrual leave</a:t>
            </a:r>
            <a:r>
              <a:rPr lang="hu-HU" sz="3200" b="1" i="0" u="none" dirty="0">
                <a:solidFill>
                  <a:schemeClr val="dk1"/>
                </a:solidFill>
                <a:latin typeface="Verdana"/>
                <a:ea typeface="Verdana"/>
                <a:cs typeface="Verdana"/>
                <a:sym typeface="Verdana"/>
              </a:rPr>
              <a:t> and </a:t>
            </a:r>
            <a:r>
              <a:rPr lang="hu-HU" sz="3200" b="1" i="0" u="none" dirty="0" err="1">
                <a:solidFill>
                  <a:schemeClr val="dk1"/>
                </a:solidFill>
                <a:latin typeface="Verdana"/>
                <a:ea typeface="Verdana"/>
                <a:cs typeface="Verdana"/>
                <a:sym typeface="Verdana"/>
              </a:rPr>
              <a:t>menopausa</a:t>
            </a:r>
            <a:r>
              <a:rPr lang="hu-HU" sz="3200" b="1" i="0" u="none" dirty="0">
                <a:solidFill>
                  <a:schemeClr val="dk1"/>
                </a:solidFill>
                <a:latin typeface="Verdana"/>
                <a:ea typeface="Verdana"/>
                <a:cs typeface="Verdana"/>
                <a:sym typeface="Verdana"/>
              </a:rPr>
              <a:t> </a:t>
            </a:r>
            <a:r>
              <a:rPr lang="hu-HU" sz="3200" b="1" i="0" u="none" dirty="0" err="1">
                <a:solidFill>
                  <a:schemeClr val="dk1"/>
                </a:solidFill>
                <a:latin typeface="Verdana"/>
                <a:ea typeface="Verdana"/>
                <a:cs typeface="Verdana"/>
                <a:sym typeface="Verdana"/>
              </a:rPr>
              <a:t>leave</a:t>
            </a:r>
            <a:endParaRPr sz="3200" dirty="0"/>
          </a:p>
        </p:txBody>
      </p:sp>
      <p:sp>
        <p:nvSpPr>
          <p:cNvPr id="74" name="Google Shape;74;p1"/>
          <p:cNvSpPr txBox="1">
            <a:spLocks noGrp="1"/>
          </p:cNvSpPr>
          <p:nvPr>
            <p:ph type="subTitle" idx="1"/>
          </p:nvPr>
        </p:nvSpPr>
        <p:spPr>
          <a:xfrm>
            <a:off x="815974" y="4384674"/>
            <a:ext cx="10701111" cy="2331811"/>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2400"/>
              <a:buNone/>
            </a:pPr>
            <a:r>
              <a:rPr lang="en-US" sz="2400" b="0" i="0" u="none" dirty="0">
                <a:solidFill>
                  <a:schemeClr val="dk1"/>
                </a:solidFill>
                <a:latin typeface="Verdana"/>
                <a:ea typeface="Verdana"/>
                <a:cs typeface="Verdana"/>
                <a:sym typeface="Verdana"/>
              </a:rPr>
              <a:t> </a:t>
            </a:r>
            <a:endParaRPr dirty="0"/>
          </a:p>
          <a:p>
            <a:pPr marL="0" lvl="0" indent="0" algn="ctr" rtl="0">
              <a:lnSpc>
                <a:spcPct val="90000"/>
              </a:lnSpc>
              <a:spcBef>
                <a:spcPts val="1000"/>
              </a:spcBef>
              <a:spcAft>
                <a:spcPts val="0"/>
              </a:spcAft>
              <a:buClr>
                <a:schemeClr val="dk1"/>
              </a:buClr>
              <a:buSzPts val="2400"/>
              <a:buNone/>
            </a:pPr>
            <a:r>
              <a:rPr lang="hu-HU" dirty="0"/>
              <a:t>Gábor Mélypataki </a:t>
            </a:r>
          </a:p>
          <a:p>
            <a:pPr marL="0" lvl="0" indent="0" algn="ctr" rtl="0">
              <a:lnSpc>
                <a:spcPct val="90000"/>
              </a:lnSpc>
              <a:spcBef>
                <a:spcPts val="1000"/>
              </a:spcBef>
              <a:spcAft>
                <a:spcPts val="0"/>
              </a:spcAft>
              <a:buClr>
                <a:schemeClr val="dk1"/>
              </a:buClr>
              <a:buSzPts val="2400"/>
              <a:buNone/>
            </a:pPr>
            <a:r>
              <a:rPr lang="hu-HU" dirty="0"/>
              <a:t>PhD, </a:t>
            </a:r>
            <a:r>
              <a:rPr lang="hu-HU" dirty="0" err="1"/>
              <a:t>associate</a:t>
            </a:r>
            <a:r>
              <a:rPr lang="hu-HU" dirty="0"/>
              <a:t> professor</a:t>
            </a:r>
          </a:p>
          <a:p>
            <a:pPr marL="0" lvl="0" indent="0" algn="ctr" rtl="0">
              <a:lnSpc>
                <a:spcPct val="90000"/>
              </a:lnSpc>
              <a:spcBef>
                <a:spcPts val="1000"/>
              </a:spcBef>
              <a:spcAft>
                <a:spcPts val="0"/>
              </a:spcAft>
              <a:buClr>
                <a:schemeClr val="dk1"/>
              </a:buClr>
              <a:buSzPts val="2400"/>
              <a:buNone/>
            </a:pPr>
            <a:r>
              <a:rPr lang="hu-HU" dirty="0"/>
              <a:t>Bernadett Solymosi-Szekeres </a:t>
            </a:r>
          </a:p>
          <a:p>
            <a:pPr marL="0" lvl="0" indent="0" algn="ctr" rtl="0">
              <a:lnSpc>
                <a:spcPct val="90000"/>
              </a:lnSpc>
              <a:spcBef>
                <a:spcPts val="1000"/>
              </a:spcBef>
              <a:spcAft>
                <a:spcPts val="0"/>
              </a:spcAft>
              <a:buClr>
                <a:schemeClr val="dk1"/>
              </a:buClr>
              <a:buSzPts val="2400"/>
              <a:buNone/>
            </a:pPr>
            <a:r>
              <a:rPr lang="hu-HU" dirty="0"/>
              <a:t>PhD, </a:t>
            </a:r>
            <a:r>
              <a:rPr lang="hu-HU" dirty="0" err="1"/>
              <a:t>assistant</a:t>
            </a:r>
            <a:r>
              <a:rPr lang="hu-HU" dirty="0"/>
              <a:t> professor</a:t>
            </a:r>
            <a:endParaRPr dirty="0"/>
          </a:p>
        </p:txBody>
      </p:sp>
      <p:pic>
        <p:nvPicPr>
          <p:cNvPr id="2" name="Kép 1">
            <a:extLst>
              <a:ext uri="{FF2B5EF4-FFF2-40B4-BE49-F238E27FC236}">
                <a16:creationId xmlns:a16="http://schemas.microsoft.com/office/drawing/2014/main" id="{525794CD-58B6-28EF-8D49-6C63E8CFF945}"/>
              </a:ext>
            </a:extLst>
          </p:cNvPr>
          <p:cNvPicPr>
            <a:picLocks noChangeAspect="1"/>
          </p:cNvPicPr>
          <p:nvPr/>
        </p:nvPicPr>
        <p:blipFill>
          <a:blip r:embed="rId3"/>
          <a:stretch>
            <a:fillRect/>
          </a:stretch>
        </p:blipFill>
        <p:spPr>
          <a:xfrm>
            <a:off x="522061" y="4384675"/>
            <a:ext cx="2152650" cy="212407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Kép helye 1">
            <a:extLst>
              <a:ext uri="{FF2B5EF4-FFF2-40B4-BE49-F238E27FC236}">
                <a16:creationId xmlns:a16="http://schemas.microsoft.com/office/drawing/2014/main" id="{A0BE23D9-6C70-E940-21A8-28F8B3074F3F}"/>
              </a:ext>
            </a:extLst>
          </p:cNvPr>
          <p:cNvSpPr>
            <a:spLocks noGrp="1"/>
          </p:cNvSpPr>
          <p:nvPr>
            <p:ph type="pic" idx="2"/>
          </p:nvPr>
        </p:nvSpPr>
        <p:spPr/>
        <p:txBody>
          <a:bodyPr/>
          <a:lstStyle/>
          <a:p>
            <a:pPr algn="just"/>
            <a:r>
              <a:rPr lang="en-GB" sz="1800" kern="0" dirty="0">
                <a:effectLst/>
                <a:latin typeface="Times New Roman" panose="02020603050405020304" pitchFamily="18" charset="0"/>
                <a:ea typeface="Calibri" panose="020F0502020204030204" pitchFamily="34" charset="0"/>
              </a:rPr>
              <a:t>The need to introduce a women's leave framework, which we have mentioned, is evidenced by the recent rejection of the menopause leave bill in the UK.  It is proposed that menopause should be included as a protected characteristic in the Equality Act, which came into force in 2010. According to the UK government, gender, age and disability all fall within the scope of the Equality Act and protect unfair treatment of menopausal workers. Female gender as a protected characteristic is a good starting point for menopause leave. When considered in a broader context, it can also be applied to other women's health-related leave or absence. The UK government's position is that there are three protected characteristics associated with the menopause phenomenon: gender, age and disability. However, these are considered to be sufficient. Any additional tool would be a so-called blunt tool</a:t>
            </a:r>
            <a:r>
              <a:rPr lang="hu-HU" dirty="0">
                <a:effectLst/>
              </a:rPr>
              <a:t> </a:t>
            </a:r>
            <a:r>
              <a:rPr lang="hu-HU" sz="1800" dirty="0" err="1">
                <a:effectLst/>
                <a:latin typeface="Times New Roman" panose="02020603050405020304" pitchFamily="18" charset="0"/>
                <a:ea typeface="Calibri" panose="020F0502020204030204" pitchFamily="34" charset="0"/>
                <a:cs typeface="Times New Roman" panose="02020603050405020304" pitchFamily="18" charset="0"/>
              </a:rPr>
              <a:t>Ashleigh</a:t>
            </a:r>
            <a:r>
              <a:rPr lang="hu-HU" sz="1800" dirty="0">
                <a:effectLst/>
                <a:latin typeface="Times New Roman" panose="02020603050405020304" pitchFamily="18" charset="0"/>
                <a:ea typeface="Calibri" panose="020F0502020204030204" pitchFamily="34" charset="0"/>
                <a:cs typeface="Times New Roman" panose="02020603050405020304" pitchFamily="18" charset="0"/>
              </a:rPr>
              <a:t> Webber: </a:t>
            </a:r>
            <a:r>
              <a:rPr lang="hu-HU" sz="1800" i="1" dirty="0" err="1">
                <a:effectLst/>
                <a:latin typeface="Times New Roman" panose="02020603050405020304" pitchFamily="18" charset="0"/>
                <a:ea typeface="Calibri" panose="020F0502020204030204" pitchFamily="34" charset="0"/>
                <a:cs typeface="Times New Roman" panose="02020603050405020304" pitchFamily="18" charset="0"/>
              </a:rPr>
              <a:t>Menopause</a:t>
            </a:r>
            <a:r>
              <a:rPr lang="hu-HU" sz="1800" i="1" dirty="0">
                <a:effectLst/>
                <a:latin typeface="Times New Roman" panose="02020603050405020304" pitchFamily="18" charset="0"/>
                <a:ea typeface="Calibri" panose="020F0502020204030204" pitchFamily="34" charset="0"/>
                <a:cs typeface="Times New Roman" panose="02020603050405020304" pitchFamily="18" charset="0"/>
              </a:rPr>
              <a:t> </a:t>
            </a:r>
            <a:r>
              <a:rPr lang="hu-HU" sz="1800" i="1" dirty="0" err="1">
                <a:effectLst/>
                <a:latin typeface="Times New Roman" panose="02020603050405020304" pitchFamily="18" charset="0"/>
                <a:ea typeface="Calibri" panose="020F0502020204030204" pitchFamily="34" charset="0"/>
                <a:cs typeface="Times New Roman" panose="02020603050405020304" pitchFamily="18" charset="0"/>
              </a:rPr>
              <a:t>protected</a:t>
            </a:r>
            <a:r>
              <a:rPr lang="hu-HU" sz="1800" i="1" dirty="0">
                <a:effectLst/>
                <a:latin typeface="Times New Roman" panose="02020603050405020304" pitchFamily="18" charset="0"/>
                <a:ea typeface="Calibri" panose="020F0502020204030204" pitchFamily="34" charset="0"/>
                <a:cs typeface="Times New Roman" panose="02020603050405020304" pitchFamily="18" charset="0"/>
              </a:rPr>
              <a:t> </a:t>
            </a:r>
            <a:r>
              <a:rPr lang="hu-HU" sz="1800" i="1" dirty="0" err="1">
                <a:effectLst/>
                <a:latin typeface="Times New Roman" panose="02020603050405020304" pitchFamily="18" charset="0"/>
                <a:ea typeface="Calibri" panose="020F0502020204030204" pitchFamily="34" charset="0"/>
                <a:cs typeface="Times New Roman" panose="02020603050405020304" pitchFamily="18" charset="0"/>
              </a:rPr>
              <a:t>characteristic</a:t>
            </a:r>
            <a:r>
              <a:rPr lang="hu-HU" sz="1800" i="1" dirty="0">
                <a:effectLst/>
                <a:latin typeface="Times New Roman" panose="02020603050405020304" pitchFamily="18" charset="0"/>
                <a:ea typeface="Calibri" panose="020F0502020204030204" pitchFamily="34" charset="0"/>
                <a:cs typeface="Times New Roman" panose="02020603050405020304" pitchFamily="18" charset="0"/>
              </a:rPr>
              <a:t> idea </a:t>
            </a:r>
            <a:r>
              <a:rPr lang="hu-HU" sz="1800" i="1" dirty="0" err="1">
                <a:effectLst/>
                <a:latin typeface="Times New Roman" panose="02020603050405020304" pitchFamily="18" charset="0"/>
                <a:ea typeface="Calibri" panose="020F0502020204030204" pitchFamily="34" charset="0"/>
                <a:cs typeface="Times New Roman" panose="02020603050405020304" pitchFamily="18" charset="0"/>
              </a:rPr>
              <a:t>rejected</a:t>
            </a:r>
            <a:r>
              <a:rPr lang="hu-HU" sz="1800" dirty="0">
                <a:effectLst/>
                <a:latin typeface="Times New Roman" panose="02020603050405020304" pitchFamily="18" charset="0"/>
                <a:ea typeface="Calibri" panose="020F0502020204030204" pitchFamily="34" charset="0"/>
                <a:cs typeface="Times New Roman" panose="02020603050405020304" pitchFamily="18" charset="0"/>
              </a:rPr>
              <a:t>, (09. </a:t>
            </a:r>
            <a:r>
              <a:rPr lang="hu-HU" sz="1800" dirty="0" err="1">
                <a:effectLst/>
                <a:latin typeface="Times New Roman" panose="02020603050405020304" pitchFamily="18" charset="0"/>
                <a:ea typeface="Calibri" panose="020F0502020204030204" pitchFamily="34" charset="0"/>
                <a:cs typeface="Times New Roman" panose="02020603050405020304" pitchFamily="18" charset="0"/>
              </a:rPr>
              <a:t>Oct</a:t>
            </a:r>
            <a:r>
              <a:rPr lang="hu-HU"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hu-HU" sz="1800">
                <a:effectLst/>
                <a:latin typeface="Times New Roman" panose="02020603050405020304" pitchFamily="18" charset="0"/>
                <a:ea typeface="Calibri" panose="020F0502020204030204" pitchFamily="34" charset="0"/>
                <a:cs typeface="Times New Roman" panose="02020603050405020304" pitchFamily="18" charset="0"/>
              </a:rPr>
              <a:t>2023) </a:t>
            </a:r>
            <a:r>
              <a:rPr lang="hu-HU" sz="1800" u="sng">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https://www.personneltoday.com/hr/menopause-protected-characteristic-rejected-by-government/</a:t>
            </a:r>
            <a:endParaRPr lang="hu-HU" sz="1800">
              <a:effectLst/>
              <a:latin typeface="Times New Roman" panose="02020603050405020304" pitchFamily="18" charset="0"/>
              <a:ea typeface="Calibri" panose="020F0502020204030204" pitchFamily="34" charset="0"/>
              <a:cs typeface="Times New Roman" panose="02020603050405020304" pitchFamily="18" charset="0"/>
            </a:endParaRPr>
          </a:p>
          <a:p>
            <a:endParaRPr lang="hu-HU"/>
          </a:p>
        </p:txBody>
      </p:sp>
      <p:sp>
        <p:nvSpPr>
          <p:cNvPr id="3" name="Cím 2">
            <a:extLst>
              <a:ext uri="{FF2B5EF4-FFF2-40B4-BE49-F238E27FC236}">
                <a16:creationId xmlns:a16="http://schemas.microsoft.com/office/drawing/2014/main" id="{FF726FCF-DDFD-609D-DB6C-B6838ED2E71C}"/>
              </a:ext>
            </a:extLst>
          </p:cNvPr>
          <p:cNvSpPr>
            <a:spLocks noGrp="1"/>
          </p:cNvSpPr>
          <p:nvPr>
            <p:ph type="title"/>
          </p:nvPr>
        </p:nvSpPr>
        <p:spPr/>
        <p:txBody>
          <a:bodyPr/>
          <a:lstStyle/>
          <a:p>
            <a:endParaRPr lang="hu-HU"/>
          </a:p>
        </p:txBody>
      </p:sp>
      <p:sp>
        <p:nvSpPr>
          <p:cNvPr id="4" name="Szöveg helye 3">
            <a:extLst>
              <a:ext uri="{FF2B5EF4-FFF2-40B4-BE49-F238E27FC236}">
                <a16:creationId xmlns:a16="http://schemas.microsoft.com/office/drawing/2014/main" id="{49BD9115-E240-4CB3-DC37-7A83D4F4FF67}"/>
              </a:ext>
            </a:extLst>
          </p:cNvPr>
          <p:cNvSpPr>
            <a:spLocks noGrp="1"/>
          </p:cNvSpPr>
          <p:nvPr>
            <p:ph type="body" idx="1"/>
          </p:nvPr>
        </p:nvSpPr>
        <p:spPr/>
        <p:txBody>
          <a:bodyPr/>
          <a:lstStyle/>
          <a:p>
            <a:endParaRPr lang="hu-HU"/>
          </a:p>
        </p:txBody>
      </p:sp>
    </p:spTree>
    <p:extLst>
      <p:ext uri="{BB962C8B-B14F-4D97-AF65-F5344CB8AC3E}">
        <p14:creationId xmlns:p14="http://schemas.microsoft.com/office/powerpoint/2010/main" val="17375379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10"/>
          <p:cNvSpPr txBox="1">
            <a:spLocks noGrp="1"/>
          </p:cNvSpPr>
          <p:nvPr>
            <p:ph type="title"/>
          </p:nvPr>
        </p:nvSpPr>
        <p:spPr>
          <a:xfrm>
            <a:off x="839787" y="1901825"/>
            <a:ext cx="6621462" cy="62865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3200"/>
              <a:buFont typeface="Verdana"/>
              <a:buNone/>
            </a:pPr>
            <a:r>
              <a:rPr lang="en-US" sz="3200" b="1" i="0" u="none">
                <a:solidFill>
                  <a:schemeClr val="dk1"/>
                </a:solidFill>
                <a:latin typeface="Verdana"/>
                <a:ea typeface="Verdana"/>
                <a:cs typeface="Verdana"/>
                <a:sym typeface="Verdana"/>
              </a:rPr>
              <a:t>Thank you for the attention</a:t>
            </a:r>
            <a:endParaRPr/>
          </a:p>
        </p:txBody>
      </p:sp>
      <p:sp>
        <p:nvSpPr>
          <p:cNvPr id="129" name="Google Shape;129;p10"/>
          <p:cNvSpPr txBox="1">
            <a:spLocks noGrp="1"/>
          </p:cNvSpPr>
          <p:nvPr>
            <p:ph type="body" idx="1"/>
          </p:nvPr>
        </p:nvSpPr>
        <p:spPr>
          <a:xfrm>
            <a:off x="839787" y="2797175"/>
            <a:ext cx="3378200" cy="162401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1600"/>
              <a:buNone/>
            </a:pPr>
            <a:r>
              <a:rPr lang="hu-HU" sz="1600" b="0" i="0" u="none" dirty="0">
                <a:solidFill>
                  <a:schemeClr val="dk1"/>
                </a:solidFill>
                <a:latin typeface="Verdana"/>
                <a:ea typeface="Verdana"/>
                <a:cs typeface="Verdana"/>
                <a:sym typeface="Verdana"/>
              </a:rPr>
              <a:t>University of Miskolc</a:t>
            </a:r>
          </a:p>
          <a:p>
            <a:pPr marL="0" lvl="0" indent="0" algn="l" rtl="0">
              <a:lnSpc>
                <a:spcPct val="90000"/>
              </a:lnSpc>
              <a:spcBef>
                <a:spcPts val="0"/>
              </a:spcBef>
              <a:spcAft>
                <a:spcPts val="0"/>
              </a:spcAft>
              <a:buClr>
                <a:schemeClr val="dk1"/>
              </a:buClr>
              <a:buSzPts val="1600"/>
              <a:buNone/>
            </a:pPr>
            <a:r>
              <a:rPr lang="hu-HU" dirty="0" err="1"/>
              <a:t>Faculty</a:t>
            </a:r>
            <a:r>
              <a:rPr lang="hu-HU" dirty="0"/>
              <a:t> of Law</a:t>
            </a:r>
            <a:endParaRPr dirty="0"/>
          </a:p>
          <a:p>
            <a:pPr marL="0" lvl="0" indent="0" algn="l" rtl="0">
              <a:lnSpc>
                <a:spcPct val="90000"/>
              </a:lnSpc>
              <a:spcBef>
                <a:spcPts val="1000"/>
              </a:spcBef>
              <a:spcAft>
                <a:spcPts val="0"/>
              </a:spcAft>
              <a:buClr>
                <a:schemeClr val="dk1"/>
              </a:buClr>
              <a:buSzPts val="1600"/>
              <a:buNone/>
            </a:pPr>
            <a:r>
              <a:rPr lang="hu-HU" u="sng" dirty="0">
                <a:hlinkClick r:id="rId3"/>
              </a:rPr>
              <a:t>g</a:t>
            </a:r>
            <a:r>
              <a:rPr lang="hu-HU" sz="1600" b="0" i="0" u="sng" dirty="0">
                <a:solidFill>
                  <a:schemeClr val="dk1"/>
                </a:solidFill>
                <a:hlinkClick r:id="rId3"/>
              </a:rPr>
              <a:t>abor.melypataki@uni-miskolc.hu</a:t>
            </a:r>
            <a:r>
              <a:rPr lang="hu-HU" sz="1600" b="0" i="0" u="sng" dirty="0">
                <a:solidFill>
                  <a:schemeClr val="dk1"/>
                </a:solidFill>
              </a:rPr>
              <a:t> </a:t>
            </a:r>
            <a:endParaRPr sz="1600" b="0" i="0" u="none" dirty="0">
              <a:solidFill>
                <a:schemeClr val="dk1"/>
              </a:solidFill>
              <a:latin typeface="Verdana"/>
              <a:ea typeface="Verdana"/>
              <a:cs typeface="Verdana"/>
              <a:sym typeface="Verdana"/>
            </a:endParaRPr>
          </a:p>
          <a:p>
            <a:pPr marL="0" lvl="0" indent="0" algn="l" rtl="0">
              <a:lnSpc>
                <a:spcPct val="90000"/>
              </a:lnSpc>
              <a:spcBef>
                <a:spcPts val="1000"/>
              </a:spcBef>
              <a:spcAft>
                <a:spcPts val="0"/>
              </a:spcAft>
              <a:buClr>
                <a:schemeClr val="dk1"/>
              </a:buClr>
              <a:buSzPts val="1600"/>
              <a:buNone/>
            </a:pPr>
            <a:endParaRPr sz="1600" b="0" i="0" u="none" dirty="0">
              <a:solidFill>
                <a:schemeClr val="dk1"/>
              </a:solidFill>
              <a:latin typeface="Verdana"/>
              <a:ea typeface="Verdana"/>
              <a:cs typeface="Verdana"/>
              <a:sym typeface="Verdana"/>
            </a:endParaRPr>
          </a:p>
          <a:p>
            <a:pPr marL="0" lvl="0" indent="0" algn="l" rtl="0">
              <a:lnSpc>
                <a:spcPct val="90000"/>
              </a:lnSpc>
              <a:spcBef>
                <a:spcPts val="1000"/>
              </a:spcBef>
              <a:spcAft>
                <a:spcPts val="0"/>
              </a:spcAft>
              <a:buClr>
                <a:schemeClr val="dk1"/>
              </a:buClr>
              <a:buSzPts val="1600"/>
              <a:buNone/>
            </a:pPr>
            <a:endParaRPr sz="1600" b="0" i="0" u="none" dirty="0">
              <a:solidFill>
                <a:schemeClr val="dk1"/>
              </a:solidFill>
              <a:latin typeface="Verdana"/>
              <a:ea typeface="Verdana"/>
              <a:cs typeface="Verdana"/>
              <a:sym typeface="Verdana"/>
            </a:endParaRPr>
          </a:p>
          <a:p>
            <a:pPr marL="0" lvl="0" indent="0" algn="l" rtl="0">
              <a:lnSpc>
                <a:spcPct val="90000"/>
              </a:lnSpc>
              <a:spcBef>
                <a:spcPts val="1000"/>
              </a:spcBef>
              <a:spcAft>
                <a:spcPts val="0"/>
              </a:spcAft>
              <a:buClr>
                <a:schemeClr val="dk1"/>
              </a:buClr>
              <a:buSzPts val="1600"/>
              <a:buNone/>
            </a:pPr>
            <a:endParaRPr sz="1600" b="0" i="0" u="none" dirty="0">
              <a:solidFill>
                <a:schemeClr val="dk1"/>
              </a:solidFill>
              <a:latin typeface="Verdana"/>
              <a:ea typeface="Verdana"/>
              <a:cs typeface="Verdana"/>
              <a:sym typeface="Verdana"/>
            </a:endParaRPr>
          </a:p>
          <a:p>
            <a:pPr marL="0" lvl="0" indent="0" algn="l" rtl="0">
              <a:lnSpc>
                <a:spcPct val="90000"/>
              </a:lnSpc>
              <a:spcBef>
                <a:spcPts val="1000"/>
              </a:spcBef>
              <a:spcAft>
                <a:spcPts val="0"/>
              </a:spcAft>
              <a:buClr>
                <a:schemeClr val="dk1"/>
              </a:buClr>
              <a:buSzPts val="1600"/>
              <a:buNone/>
            </a:pPr>
            <a:endParaRPr sz="1600" b="0" i="0" u="none" dirty="0">
              <a:solidFill>
                <a:schemeClr val="dk1"/>
              </a:solidFill>
              <a:latin typeface="Verdana"/>
              <a:ea typeface="Verdana"/>
              <a:cs typeface="Verdana"/>
              <a:sym typeface="Verdana"/>
            </a:endParaRPr>
          </a:p>
        </p:txBody>
      </p:sp>
      <p:pic>
        <p:nvPicPr>
          <p:cNvPr id="3" name="Kép 2">
            <a:extLst>
              <a:ext uri="{FF2B5EF4-FFF2-40B4-BE49-F238E27FC236}">
                <a16:creationId xmlns:a16="http://schemas.microsoft.com/office/drawing/2014/main" id="{D4BA135C-1A78-0DF6-6C7C-A6ED76184947}"/>
              </a:ext>
            </a:extLst>
          </p:cNvPr>
          <p:cNvPicPr>
            <a:picLocks noChangeAspect="1"/>
          </p:cNvPicPr>
          <p:nvPr/>
        </p:nvPicPr>
        <p:blipFill>
          <a:blip r:embed="rId4"/>
          <a:stretch>
            <a:fillRect/>
          </a:stretch>
        </p:blipFill>
        <p:spPr>
          <a:xfrm>
            <a:off x="6934199" y="2951804"/>
            <a:ext cx="2993572" cy="295383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2"/>
          <p:cNvSpPr txBox="1">
            <a:spLocks noGrp="1"/>
          </p:cNvSpPr>
          <p:nvPr>
            <p:ph type="subTitle" idx="1"/>
          </p:nvPr>
        </p:nvSpPr>
        <p:spPr>
          <a:xfrm>
            <a:off x="815975" y="1652587"/>
            <a:ext cx="10560050" cy="4387850"/>
          </a:xfrm>
          <a:prstGeom prst="rect">
            <a:avLst/>
          </a:prstGeom>
          <a:noFill/>
          <a:ln>
            <a:noFill/>
          </a:ln>
        </p:spPr>
        <p:txBody>
          <a:bodyPr spcFirstLastPara="1" wrap="square" lIns="91425" tIns="45700" rIns="91425" bIns="45700" anchor="t" anchorCtr="0">
            <a:noAutofit/>
          </a:bodyPr>
          <a:lstStyle/>
          <a:p>
            <a:pPr marL="0" lvl="0" indent="0" algn="just" rtl="0">
              <a:lnSpc>
                <a:spcPct val="150000"/>
              </a:lnSpc>
              <a:spcBef>
                <a:spcPts val="0"/>
              </a:spcBef>
              <a:spcAft>
                <a:spcPts val="0"/>
              </a:spcAft>
              <a:buClr>
                <a:schemeClr val="dk1"/>
              </a:buClr>
              <a:buSzPts val="2400"/>
              <a:buNone/>
            </a:pPr>
            <a:r>
              <a:rPr lang="en-US" dirty="0" err="1"/>
              <a:t>Gepard</a:t>
            </a:r>
            <a:r>
              <a:rPr lang="en-US" dirty="0"/>
              <a:t> - Gender Equality </a:t>
            </a:r>
            <a:r>
              <a:rPr lang="en-US" dirty="0" err="1"/>
              <a:t>Programme</a:t>
            </a:r>
            <a:r>
              <a:rPr lang="en-US" dirty="0"/>
              <a:t> in Academia - Raising Diversity</a:t>
            </a:r>
            <a:endParaRPr lang="hu-HU" dirty="0"/>
          </a:p>
          <a:p>
            <a:pPr marL="0" lvl="0" indent="0" algn="just" rtl="0">
              <a:lnSpc>
                <a:spcPct val="150000"/>
              </a:lnSpc>
              <a:spcBef>
                <a:spcPts val="0"/>
              </a:spcBef>
              <a:spcAft>
                <a:spcPts val="0"/>
              </a:spcAft>
              <a:buClr>
                <a:schemeClr val="dk1"/>
              </a:buClr>
              <a:buSzPts val="2400"/>
              <a:buNone/>
            </a:pPr>
            <a:r>
              <a:rPr lang="hu-HU" dirty="0"/>
              <a:t>University of </a:t>
            </a:r>
            <a:r>
              <a:rPr lang="hu-HU" dirty="0" err="1"/>
              <a:t>Silezia</a:t>
            </a:r>
            <a:endParaRPr lang="hu-HU" dirty="0"/>
          </a:p>
          <a:p>
            <a:pPr marL="0" lvl="0" indent="0" algn="just" rtl="0">
              <a:lnSpc>
                <a:spcPct val="150000"/>
              </a:lnSpc>
              <a:spcBef>
                <a:spcPts val="0"/>
              </a:spcBef>
              <a:spcAft>
                <a:spcPts val="0"/>
              </a:spcAft>
              <a:buClr>
                <a:schemeClr val="dk1"/>
              </a:buClr>
              <a:buSzPts val="2400"/>
              <a:buNone/>
            </a:pPr>
            <a:r>
              <a:rPr lang="hu-HU" dirty="0"/>
              <a:t>Paris-Lordon University of Salzburg</a:t>
            </a:r>
          </a:p>
          <a:p>
            <a:pPr marL="0" lvl="0" indent="0" algn="just" rtl="0">
              <a:lnSpc>
                <a:spcPct val="150000"/>
              </a:lnSpc>
              <a:spcBef>
                <a:spcPts val="0"/>
              </a:spcBef>
              <a:spcAft>
                <a:spcPts val="0"/>
              </a:spcAft>
              <a:buClr>
                <a:schemeClr val="dk1"/>
              </a:buClr>
              <a:buSzPts val="2400"/>
              <a:buNone/>
            </a:pPr>
            <a:r>
              <a:rPr lang="hu-HU" dirty="0"/>
              <a:t>University of </a:t>
            </a:r>
            <a:r>
              <a:rPr lang="hu-HU" dirty="0" err="1"/>
              <a:t>Salerno</a:t>
            </a:r>
            <a:endParaRPr lang="hu-HU" dirty="0"/>
          </a:p>
          <a:p>
            <a:pPr marL="0" lvl="0" indent="0" algn="just" rtl="0">
              <a:lnSpc>
                <a:spcPct val="150000"/>
              </a:lnSpc>
              <a:spcBef>
                <a:spcPts val="0"/>
              </a:spcBef>
              <a:spcAft>
                <a:spcPts val="0"/>
              </a:spcAft>
              <a:buClr>
                <a:schemeClr val="dk1"/>
              </a:buClr>
              <a:buSzPts val="2400"/>
              <a:buNone/>
            </a:pPr>
            <a:r>
              <a:rPr lang="hu-HU" dirty="0"/>
              <a:t>University of </a:t>
            </a:r>
            <a:r>
              <a:rPr lang="hu-HU" dirty="0" err="1"/>
              <a:t>Malata</a:t>
            </a:r>
            <a:endParaRPr lang="hu-HU" dirty="0"/>
          </a:p>
          <a:p>
            <a:pPr marL="0" lvl="0" indent="0" algn="just" rtl="0">
              <a:lnSpc>
                <a:spcPct val="150000"/>
              </a:lnSpc>
              <a:spcBef>
                <a:spcPts val="0"/>
              </a:spcBef>
              <a:spcAft>
                <a:spcPts val="0"/>
              </a:spcAft>
              <a:buClr>
                <a:schemeClr val="dk1"/>
              </a:buClr>
              <a:buSzPts val="2400"/>
              <a:buNone/>
            </a:pPr>
            <a:r>
              <a:rPr lang="hu-HU" dirty="0"/>
              <a:t>European University of </a:t>
            </a:r>
            <a:r>
              <a:rPr lang="hu-HU" dirty="0" err="1"/>
              <a:t>Cyprus</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pic>
        <p:nvPicPr>
          <p:cNvPr id="3" name="Kép 2">
            <a:extLst>
              <a:ext uri="{FF2B5EF4-FFF2-40B4-BE49-F238E27FC236}">
                <a16:creationId xmlns:a16="http://schemas.microsoft.com/office/drawing/2014/main" id="{E1B76DE5-56BC-C091-2293-D5BF6781BBAD}"/>
              </a:ext>
            </a:extLst>
          </p:cNvPr>
          <p:cNvPicPr>
            <a:picLocks noChangeAspect="1"/>
          </p:cNvPicPr>
          <p:nvPr/>
        </p:nvPicPr>
        <p:blipFill>
          <a:blip r:embed="rId3"/>
          <a:stretch>
            <a:fillRect/>
          </a:stretch>
        </p:blipFill>
        <p:spPr>
          <a:xfrm>
            <a:off x="2177143" y="1194131"/>
            <a:ext cx="7249885" cy="5551341"/>
          </a:xfrm>
          <a:prstGeom prst="rect">
            <a:avLst/>
          </a:prstGeom>
        </p:spPr>
      </p:pic>
    </p:spTree>
    <p:extLst>
      <p:ext uri="{BB962C8B-B14F-4D97-AF65-F5344CB8AC3E}">
        <p14:creationId xmlns:p14="http://schemas.microsoft.com/office/powerpoint/2010/main" val="4135306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pic>
        <p:nvPicPr>
          <p:cNvPr id="4" name="Kép 3">
            <a:extLst>
              <a:ext uri="{FF2B5EF4-FFF2-40B4-BE49-F238E27FC236}">
                <a16:creationId xmlns:a16="http://schemas.microsoft.com/office/drawing/2014/main" id="{AA3F443A-CCD9-13E7-34FB-596490A592AE}"/>
              </a:ext>
            </a:extLst>
          </p:cNvPr>
          <p:cNvPicPr>
            <a:picLocks noChangeAspect="1"/>
          </p:cNvPicPr>
          <p:nvPr/>
        </p:nvPicPr>
        <p:blipFill>
          <a:blip r:embed="rId3"/>
          <a:stretch>
            <a:fillRect/>
          </a:stretch>
        </p:blipFill>
        <p:spPr>
          <a:xfrm>
            <a:off x="373402" y="1635971"/>
            <a:ext cx="11445196" cy="4666857"/>
          </a:xfrm>
          <a:prstGeom prst="rect">
            <a:avLst/>
          </a:prstGeom>
        </p:spPr>
      </p:pic>
    </p:spTree>
    <p:extLst>
      <p:ext uri="{BB962C8B-B14F-4D97-AF65-F5344CB8AC3E}">
        <p14:creationId xmlns:p14="http://schemas.microsoft.com/office/powerpoint/2010/main" val="26043000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2"/>
          <p:cNvSpPr txBox="1">
            <a:spLocks noGrp="1"/>
          </p:cNvSpPr>
          <p:nvPr>
            <p:ph type="subTitle" idx="1"/>
          </p:nvPr>
        </p:nvSpPr>
        <p:spPr>
          <a:xfrm>
            <a:off x="815975" y="1652587"/>
            <a:ext cx="10560050" cy="4387850"/>
          </a:xfrm>
          <a:prstGeom prst="rect">
            <a:avLst/>
          </a:prstGeom>
          <a:noFill/>
          <a:ln>
            <a:noFill/>
          </a:ln>
        </p:spPr>
        <p:txBody>
          <a:bodyPr spcFirstLastPara="1" wrap="square" lIns="91425" tIns="45700" rIns="91425" bIns="45700" anchor="t" anchorCtr="0">
            <a:noAutofit/>
          </a:bodyPr>
          <a:lstStyle/>
          <a:p>
            <a:pPr marL="0" lvl="0" indent="0" algn="just" rtl="0">
              <a:lnSpc>
                <a:spcPct val="150000"/>
              </a:lnSpc>
              <a:spcBef>
                <a:spcPts val="0"/>
              </a:spcBef>
              <a:spcAft>
                <a:spcPts val="0"/>
              </a:spcAft>
              <a:buClr>
                <a:schemeClr val="dk1"/>
              </a:buClr>
              <a:buSzPts val="2400"/>
              <a:buNone/>
            </a:pPr>
            <a:r>
              <a:rPr lang="en-GB" dirty="0"/>
              <a:t>Way of the women</a:t>
            </a:r>
            <a:r>
              <a:rPr lang="hu-HU" dirty="0"/>
              <a:t>’</a:t>
            </a:r>
            <a:r>
              <a:rPr lang="en-GB" dirty="0"/>
              <a:t>s right</a:t>
            </a:r>
          </a:p>
          <a:p>
            <a:pPr marL="0" lvl="0" indent="0" algn="just" rtl="0">
              <a:lnSpc>
                <a:spcPct val="150000"/>
              </a:lnSpc>
              <a:spcBef>
                <a:spcPts val="0"/>
              </a:spcBef>
              <a:spcAft>
                <a:spcPts val="0"/>
              </a:spcAft>
              <a:buClr>
                <a:schemeClr val="dk1"/>
              </a:buClr>
              <a:buSzPts val="2400"/>
              <a:buNone/>
            </a:pPr>
            <a:r>
              <a:rPr lang="hu-HU" dirty="0" err="1"/>
              <a:t>Maternity</a:t>
            </a:r>
            <a:r>
              <a:rPr lang="hu-HU" dirty="0"/>
              <a:t> </a:t>
            </a:r>
            <a:r>
              <a:rPr lang="hu-HU" dirty="0" err="1"/>
              <a:t>leave</a:t>
            </a:r>
            <a:endParaRPr lang="hu-HU" dirty="0"/>
          </a:p>
          <a:p>
            <a:pPr marL="0" lvl="0" indent="0" algn="just" rtl="0">
              <a:lnSpc>
                <a:spcPct val="150000"/>
              </a:lnSpc>
              <a:spcBef>
                <a:spcPts val="0"/>
              </a:spcBef>
              <a:spcAft>
                <a:spcPts val="0"/>
              </a:spcAft>
              <a:buClr>
                <a:schemeClr val="dk1"/>
              </a:buClr>
              <a:buSzPts val="2400"/>
              <a:buNone/>
            </a:pPr>
            <a:r>
              <a:rPr lang="hu-HU" dirty="0"/>
              <a:t>	ILO 102</a:t>
            </a:r>
          </a:p>
          <a:p>
            <a:pPr marL="0" lvl="0" indent="0" algn="just" rtl="0">
              <a:lnSpc>
                <a:spcPct val="150000"/>
              </a:lnSpc>
              <a:spcBef>
                <a:spcPts val="0"/>
              </a:spcBef>
              <a:spcAft>
                <a:spcPts val="0"/>
              </a:spcAft>
              <a:buClr>
                <a:schemeClr val="dk1"/>
              </a:buClr>
              <a:buSzPts val="2400"/>
              <a:buNone/>
            </a:pPr>
            <a:r>
              <a:rPr lang="hu-HU" dirty="0"/>
              <a:t>	European Social Charter</a:t>
            </a:r>
          </a:p>
          <a:p>
            <a:pPr marL="0" lvl="0" indent="0" algn="just" rtl="0">
              <a:lnSpc>
                <a:spcPct val="150000"/>
              </a:lnSpc>
              <a:spcBef>
                <a:spcPts val="0"/>
              </a:spcBef>
              <a:spcAft>
                <a:spcPts val="0"/>
              </a:spcAft>
              <a:buClr>
                <a:schemeClr val="dk1"/>
              </a:buClr>
              <a:buSzPts val="2400"/>
              <a:buNone/>
            </a:pPr>
            <a:r>
              <a:rPr lang="hu-HU" dirty="0"/>
              <a:t>New </a:t>
            </a:r>
            <a:r>
              <a:rPr lang="hu-HU" dirty="0" err="1"/>
              <a:t>structure</a:t>
            </a:r>
            <a:r>
              <a:rPr lang="hu-HU" dirty="0"/>
              <a:t> of </a:t>
            </a:r>
            <a:r>
              <a:rPr lang="hu-HU" dirty="0" err="1"/>
              <a:t>labour</a:t>
            </a:r>
            <a:r>
              <a:rPr lang="hu-HU" dirty="0"/>
              <a:t> market</a:t>
            </a:r>
          </a:p>
          <a:p>
            <a:pPr marL="0" lvl="0" indent="0" algn="just" rtl="0">
              <a:lnSpc>
                <a:spcPct val="150000"/>
              </a:lnSpc>
              <a:spcBef>
                <a:spcPts val="0"/>
              </a:spcBef>
              <a:spcAft>
                <a:spcPts val="0"/>
              </a:spcAft>
              <a:buClr>
                <a:schemeClr val="dk1"/>
              </a:buClr>
              <a:buSzPts val="2400"/>
              <a:buNone/>
            </a:pPr>
            <a:r>
              <a:rPr lang="hu-HU" dirty="0"/>
              <a:t>	</a:t>
            </a:r>
            <a:r>
              <a:rPr lang="hu-HU" dirty="0" err="1"/>
              <a:t>Woman’s</a:t>
            </a:r>
            <a:r>
              <a:rPr lang="hu-HU" dirty="0"/>
              <a:t> </a:t>
            </a:r>
            <a:r>
              <a:rPr lang="hu-HU" dirty="0" err="1"/>
              <a:t>health</a:t>
            </a:r>
            <a:endParaRPr lang="hu-HU" dirty="0"/>
          </a:p>
          <a:p>
            <a:pPr marL="0" lvl="0" indent="0" algn="just" rtl="0">
              <a:lnSpc>
                <a:spcPct val="150000"/>
              </a:lnSpc>
              <a:spcBef>
                <a:spcPts val="0"/>
              </a:spcBef>
              <a:spcAft>
                <a:spcPts val="0"/>
              </a:spcAft>
              <a:buClr>
                <a:schemeClr val="dk1"/>
              </a:buClr>
              <a:buSzPts val="2400"/>
              <a:buNone/>
            </a:pPr>
            <a:r>
              <a:rPr lang="hu-HU" dirty="0"/>
              <a:t>	</a:t>
            </a:r>
            <a:r>
              <a:rPr lang="hu-HU" dirty="0" err="1"/>
              <a:t>Work</a:t>
            </a:r>
            <a:r>
              <a:rPr lang="hu-HU" dirty="0"/>
              <a:t>-life </a:t>
            </a:r>
            <a:r>
              <a:rPr lang="hu-HU" dirty="0" err="1"/>
              <a:t>balance</a:t>
            </a:r>
            <a:endParaRPr dirty="0"/>
          </a:p>
        </p:txBody>
      </p:sp>
      <p:pic>
        <p:nvPicPr>
          <p:cNvPr id="3" name="Kép 2">
            <a:extLst>
              <a:ext uri="{FF2B5EF4-FFF2-40B4-BE49-F238E27FC236}">
                <a16:creationId xmlns:a16="http://schemas.microsoft.com/office/drawing/2014/main" id="{CA95350A-A374-3084-D904-F645069A4AD8}"/>
              </a:ext>
            </a:extLst>
          </p:cNvPr>
          <p:cNvPicPr>
            <a:picLocks noChangeAspect="1"/>
          </p:cNvPicPr>
          <p:nvPr/>
        </p:nvPicPr>
        <p:blipFill>
          <a:blip r:embed="rId3"/>
          <a:stretch>
            <a:fillRect/>
          </a:stretch>
        </p:blipFill>
        <p:spPr>
          <a:xfrm>
            <a:off x="6487375" y="1164544"/>
            <a:ext cx="4888650" cy="5363936"/>
          </a:xfrm>
          <a:prstGeom prst="rect">
            <a:avLst/>
          </a:prstGeom>
        </p:spPr>
      </p:pic>
    </p:spTree>
    <p:extLst>
      <p:ext uri="{BB962C8B-B14F-4D97-AF65-F5344CB8AC3E}">
        <p14:creationId xmlns:p14="http://schemas.microsoft.com/office/powerpoint/2010/main" val="13327902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2"/>
          <p:cNvSpPr txBox="1">
            <a:spLocks noGrp="1"/>
          </p:cNvSpPr>
          <p:nvPr>
            <p:ph type="subTitle" idx="1"/>
          </p:nvPr>
        </p:nvSpPr>
        <p:spPr>
          <a:xfrm>
            <a:off x="815975" y="1652587"/>
            <a:ext cx="10560050" cy="4387850"/>
          </a:xfrm>
          <a:prstGeom prst="rect">
            <a:avLst/>
          </a:prstGeom>
          <a:noFill/>
          <a:ln>
            <a:noFill/>
          </a:ln>
        </p:spPr>
        <p:txBody>
          <a:bodyPr spcFirstLastPara="1" wrap="square" lIns="91425" tIns="45700" rIns="91425" bIns="45700" anchor="t" anchorCtr="0">
            <a:noAutofit/>
          </a:bodyPr>
          <a:lstStyle/>
          <a:p>
            <a:pPr marL="0" lvl="0" indent="0" algn="just" rtl="0">
              <a:lnSpc>
                <a:spcPct val="150000"/>
              </a:lnSpc>
              <a:spcBef>
                <a:spcPts val="0"/>
              </a:spcBef>
              <a:spcAft>
                <a:spcPts val="0"/>
              </a:spcAft>
              <a:buClr>
                <a:schemeClr val="dk1"/>
              </a:buClr>
              <a:buSzPts val="2400"/>
              <a:buNone/>
            </a:pPr>
            <a:r>
              <a:rPr lang="hu-HU" dirty="0" err="1"/>
              <a:t>Taboo</a:t>
            </a:r>
            <a:r>
              <a:rPr lang="hu-HU" dirty="0"/>
              <a:t> </a:t>
            </a:r>
          </a:p>
          <a:p>
            <a:pPr marL="0" lvl="0" indent="0" algn="just" rtl="0">
              <a:lnSpc>
                <a:spcPct val="150000"/>
              </a:lnSpc>
              <a:spcBef>
                <a:spcPts val="0"/>
              </a:spcBef>
              <a:spcAft>
                <a:spcPts val="0"/>
              </a:spcAft>
              <a:buClr>
                <a:schemeClr val="dk1"/>
              </a:buClr>
              <a:buSzPts val="2400"/>
              <a:buNone/>
            </a:pPr>
            <a:r>
              <a:rPr lang="hu-HU" dirty="0"/>
              <a:t>Workplace </a:t>
            </a:r>
            <a:r>
              <a:rPr lang="hu-HU" dirty="0" err="1"/>
              <a:t>activity</a:t>
            </a:r>
            <a:endParaRPr lang="hu-HU" dirty="0"/>
          </a:p>
          <a:p>
            <a:pPr marL="0" lvl="0" indent="0" algn="just" rtl="0">
              <a:lnSpc>
                <a:spcPct val="150000"/>
              </a:lnSpc>
              <a:spcBef>
                <a:spcPts val="0"/>
              </a:spcBef>
              <a:spcAft>
                <a:spcPts val="0"/>
              </a:spcAft>
              <a:buClr>
                <a:schemeClr val="dk1"/>
              </a:buClr>
              <a:buSzPts val="2400"/>
              <a:buNone/>
            </a:pPr>
            <a:r>
              <a:rPr lang="hu-HU" dirty="0"/>
              <a:t>The </a:t>
            </a:r>
            <a:r>
              <a:rPr lang="hu-HU" dirty="0" err="1"/>
              <a:t>question</a:t>
            </a:r>
            <a:r>
              <a:rPr lang="hu-HU" dirty="0"/>
              <a:t> of </a:t>
            </a:r>
            <a:r>
              <a:rPr lang="hu-HU" dirty="0" err="1"/>
              <a:t>the</a:t>
            </a:r>
            <a:r>
              <a:rPr lang="hu-HU" dirty="0"/>
              <a:t> </a:t>
            </a:r>
            <a:r>
              <a:rPr lang="hu-HU" dirty="0" err="1"/>
              <a:t>pain</a:t>
            </a:r>
            <a:r>
              <a:rPr lang="hu-HU" dirty="0"/>
              <a:t> </a:t>
            </a:r>
            <a:r>
              <a:rPr lang="hu-HU" dirty="0" err="1"/>
              <a:t>level</a:t>
            </a:r>
            <a:r>
              <a:rPr lang="hu-HU" dirty="0"/>
              <a:t>- is </a:t>
            </a:r>
            <a:r>
              <a:rPr lang="hu-HU" dirty="0" err="1"/>
              <a:t>this</a:t>
            </a:r>
            <a:r>
              <a:rPr lang="hu-HU" dirty="0"/>
              <a:t> </a:t>
            </a:r>
            <a:r>
              <a:rPr lang="hu-HU" dirty="0" err="1"/>
              <a:t>the</a:t>
            </a:r>
            <a:r>
              <a:rPr lang="hu-HU" dirty="0"/>
              <a:t> </a:t>
            </a:r>
            <a:r>
              <a:rPr lang="hu-HU" dirty="0" err="1"/>
              <a:t>censorship</a:t>
            </a:r>
            <a:r>
              <a:rPr lang="hu-HU" dirty="0"/>
              <a:t>?</a:t>
            </a:r>
          </a:p>
          <a:p>
            <a:pPr marL="0" lvl="0" indent="0" algn="just" rtl="0">
              <a:lnSpc>
                <a:spcPct val="150000"/>
              </a:lnSpc>
              <a:spcBef>
                <a:spcPts val="0"/>
              </a:spcBef>
              <a:spcAft>
                <a:spcPts val="0"/>
              </a:spcAft>
              <a:buClr>
                <a:schemeClr val="dk1"/>
              </a:buClr>
              <a:buSzPts val="2400"/>
              <a:buNone/>
            </a:pPr>
            <a:r>
              <a:rPr lang="hu-HU" dirty="0"/>
              <a:t>Is </a:t>
            </a:r>
            <a:r>
              <a:rPr lang="hu-HU" dirty="0" err="1"/>
              <a:t>it</a:t>
            </a:r>
            <a:r>
              <a:rPr lang="hu-HU" dirty="0"/>
              <a:t> a </a:t>
            </a:r>
            <a:r>
              <a:rPr lang="hu-HU" dirty="0" err="1"/>
              <a:t>healthcare</a:t>
            </a:r>
            <a:r>
              <a:rPr lang="hu-HU" dirty="0"/>
              <a:t> benefit?</a:t>
            </a:r>
          </a:p>
          <a:p>
            <a:pPr marL="0" lvl="0" indent="0" algn="just" rtl="0">
              <a:lnSpc>
                <a:spcPct val="150000"/>
              </a:lnSpc>
              <a:spcBef>
                <a:spcPts val="0"/>
              </a:spcBef>
              <a:spcAft>
                <a:spcPts val="0"/>
              </a:spcAft>
              <a:buClr>
                <a:schemeClr val="dk1"/>
              </a:buClr>
              <a:buSzPts val="2400"/>
              <a:buNone/>
            </a:pPr>
            <a:endParaRPr lang="hu-HU" dirty="0"/>
          </a:p>
        </p:txBody>
      </p:sp>
      <p:pic>
        <p:nvPicPr>
          <p:cNvPr id="2" name="Kép 1">
            <a:extLst>
              <a:ext uri="{FF2B5EF4-FFF2-40B4-BE49-F238E27FC236}">
                <a16:creationId xmlns:a16="http://schemas.microsoft.com/office/drawing/2014/main" id="{9C75254F-2236-B9B5-2510-C6BE0379D607}"/>
              </a:ext>
            </a:extLst>
          </p:cNvPr>
          <p:cNvPicPr>
            <a:picLocks noChangeAspect="1"/>
          </p:cNvPicPr>
          <p:nvPr/>
        </p:nvPicPr>
        <p:blipFill>
          <a:blip r:embed="rId3"/>
          <a:stretch>
            <a:fillRect/>
          </a:stretch>
        </p:blipFill>
        <p:spPr>
          <a:xfrm>
            <a:off x="6096000" y="3429000"/>
            <a:ext cx="5900057" cy="3318782"/>
          </a:xfrm>
          <a:prstGeom prst="rect">
            <a:avLst/>
          </a:prstGeom>
        </p:spPr>
      </p:pic>
    </p:spTree>
    <p:extLst>
      <p:ext uri="{BB962C8B-B14F-4D97-AF65-F5344CB8AC3E}">
        <p14:creationId xmlns:p14="http://schemas.microsoft.com/office/powerpoint/2010/main" val="36236814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pic>
        <p:nvPicPr>
          <p:cNvPr id="2" name="Kép 1">
            <a:extLst>
              <a:ext uri="{FF2B5EF4-FFF2-40B4-BE49-F238E27FC236}">
                <a16:creationId xmlns:a16="http://schemas.microsoft.com/office/drawing/2014/main" id="{49A7860B-7370-F429-940C-07773A752DDC}"/>
              </a:ext>
            </a:extLst>
          </p:cNvPr>
          <p:cNvPicPr>
            <a:picLocks noChangeAspect="1"/>
          </p:cNvPicPr>
          <p:nvPr/>
        </p:nvPicPr>
        <p:blipFill>
          <a:blip r:embed="rId3"/>
          <a:stretch>
            <a:fillRect/>
          </a:stretch>
        </p:blipFill>
        <p:spPr>
          <a:xfrm>
            <a:off x="1436914" y="947058"/>
            <a:ext cx="9742716" cy="5695504"/>
          </a:xfrm>
          <a:prstGeom prst="rect">
            <a:avLst/>
          </a:prstGeom>
        </p:spPr>
      </p:pic>
    </p:spTree>
    <p:extLst>
      <p:ext uri="{BB962C8B-B14F-4D97-AF65-F5344CB8AC3E}">
        <p14:creationId xmlns:p14="http://schemas.microsoft.com/office/powerpoint/2010/main" val="2749063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2"/>
          <p:cNvSpPr txBox="1">
            <a:spLocks noGrp="1"/>
          </p:cNvSpPr>
          <p:nvPr>
            <p:ph type="subTitle" idx="1"/>
          </p:nvPr>
        </p:nvSpPr>
        <p:spPr>
          <a:xfrm>
            <a:off x="815975" y="1652587"/>
            <a:ext cx="10560050" cy="4387850"/>
          </a:xfrm>
          <a:prstGeom prst="rect">
            <a:avLst/>
          </a:prstGeom>
          <a:noFill/>
          <a:ln>
            <a:noFill/>
          </a:ln>
        </p:spPr>
        <p:txBody>
          <a:bodyPr spcFirstLastPara="1" wrap="square" lIns="91425" tIns="45700" rIns="91425" bIns="45700" anchor="t" anchorCtr="0">
            <a:noAutofit/>
          </a:bodyPr>
          <a:lstStyle/>
          <a:p>
            <a:pPr marL="0" lvl="0" indent="0" algn="just" rtl="0">
              <a:lnSpc>
                <a:spcPct val="150000"/>
              </a:lnSpc>
              <a:spcBef>
                <a:spcPts val="0"/>
              </a:spcBef>
              <a:spcAft>
                <a:spcPts val="0"/>
              </a:spcAft>
              <a:buClr>
                <a:schemeClr val="dk1"/>
              </a:buClr>
              <a:buSzPts val="2400"/>
              <a:buNone/>
            </a:pPr>
            <a:r>
              <a:rPr lang="hu-HU" dirty="0" err="1"/>
              <a:t>Menstrual</a:t>
            </a:r>
            <a:r>
              <a:rPr lang="hu-HU" dirty="0"/>
              <a:t> </a:t>
            </a:r>
            <a:r>
              <a:rPr lang="hu-HU" dirty="0" err="1"/>
              <a:t>leave</a:t>
            </a:r>
            <a:endParaRPr lang="hu-HU" dirty="0"/>
          </a:p>
          <a:p>
            <a:pPr marL="0" lvl="0" indent="0" algn="just" rtl="0">
              <a:lnSpc>
                <a:spcPct val="150000"/>
              </a:lnSpc>
              <a:spcBef>
                <a:spcPts val="0"/>
              </a:spcBef>
              <a:spcAft>
                <a:spcPts val="0"/>
              </a:spcAft>
              <a:buClr>
                <a:schemeClr val="dk1"/>
              </a:buClr>
              <a:buSzPts val="2400"/>
              <a:buNone/>
            </a:pPr>
            <a:r>
              <a:rPr lang="hu-HU" dirty="0" err="1"/>
              <a:t>Easy</a:t>
            </a:r>
            <a:r>
              <a:rPr lang="hu-HU" dirty="0"/>
              <a:t> </a:t>
            </a:r>
            <a:r>
              <a:rPr lang="hu-HU" dirty="0" err="1"/>
              <a:t>work</a:t>
            </a:r>
            <a:r>
              <a:rPr lang="hu-HU" dirty="0"/>
              <a:t>? – Home office (</a:t>
            </a:r>
            <a:r>
              <a:rPr lang="hu-HU" dirty="0" err="1"/>
              <a:t>really</a:t>
            </a:r>
            <a:r>
              <a:rPr lang="hu-HU" dirty="0"/>
              <a:t> </a:t>
            </a:r>
            <a:r>
              <a:rPr lang="hu-HU" dirty="0" err="1"/>
              <a:t>easier</a:t>
            </a:r>
            <a:r>
              <a:rPr lang="hu-HU" dirty="0"/>
              <a:t> </a:t>
            </a:r>
            <a:r>
              <a:rPr lang="hu-HU" dirty="0" err="1"/>
              <a:t>or</a:t>
            </a:r>
            <a:r>
              <a:rPr lang="hu-HU" dirty="0"/>
              <a:t> </a:t>
            </a:r>
            <a:r>
              <a:rPr lang="hu-HU" dirty="0" err="1"/>
              <a:t>just</a:t>
            </a:r>
            <a:r>
              <a:rPr lang="hu-HU" dirty="0"/>
              <a:t> more </a:t>
            </a:r>
            <a:r>
              <a:rPr lang="hu-HU" dirty="0" err="1"/>
              <a:t>comfortable</a:t>
            </a:r>
            <a:r>
              <a:rPr lang="hu-HU" dirty="0"/>
              <a:t>)</a:t>
            </a:r>
          </a:p>
          <a:p>
            <a:pPr marL="0" lvl="0" indent="0" algn="just" rtl="0">
              <a:lnSpc>
                <a:spcPct val="150000"/>
              </a:lnSpc>
              <a:spcBef>
                <a:spcPts val="0"/>
              </a:spcBef>
              <a:spcAft>
                <a:spcPts val="0"/>
              </a:spcAft>
              <a:buClr>
                <a:schemeClr val="dk1"/>
              </a:buClr>
              <a:buSzPts val="2400"/>
              <a:buNone/>
            </a:pPr>
            <a:r>
              <a:rPr lang="hu-HU" dirty="0"/>
              <a:t>L</a:t>
            </a:r>
            <a:r>
              <a:rPr lang="en-US" dirty="0" err="1"/>
              <a:t>essons</a:t>
            </a:r>
            <a:r>
              <a:rPr lang="en-US" dirty="0"/>
              <a:t> from the Spanish model</a:t>
            </a:r>
            <a:endParaRPr lang="hu-HU" dirty="0"/>
          </a:p>
          <a:p>
            <a:pPr marL="0" lvl="0" indent="0" algn="just" rtl="0">
              <a:lnSpc>
                <a:spcPct val="150000"/>
              </a:lnSpc>
              <a:spcBef>
                <a:spcPts val="0"/>
              </a:spcBef>
              <a:spcAft>
                <a:spcPts val="0"/>
              </a:spcAft>
              <a:buClr>
                <a:schemeClr val="dk1"/>
              </a:buClr>
              <a:buSzPts val="2400"/>
              <a:buNone/>
            </a:pPr>
            <a:r>
              <a:rPr lang="hu-HU" dirty="0">
                <a:hlinkClick r:id="rId3"/>
              </a:rPr>
              <a:t>https://www.youtube.com/watch?v=kvPgKIzFdjc</a:t>
            </a:r>
            <a:r>
              <a:rPr lang="hu-HU" dirty="0"/>
              <a:t> </a:t>
            </a:r>
          </a:p>
          <a:p>
            <a:pPr marL="0" lvl="0" indent="0" algn="just" rtl="0">
              <a:lnSpc>
                <a:spcPct val="150000"/>
              </a:lnSpc>
              <a:spcBef>
                <a:spcPts val="0"/>
              </a:spcBef>
              <a:spcAft>
                <a:spcPts val="0"/>
              </a:spcAft>
              <a:buClr>
                <a:schemeClr val="dk1"/>
              </a:buClr>
              <a:buSzPts val="2400"/>
              <a:buNone/>
            </a:pPr>
            <a:r>
              <a:rPr lang="hu-HU" dirty="0" err="1"/>
              <a:t>Equality</a:t>
            </a:r>
            <a:r>
              <a:rPr lang="hu-HU" dirty="0"/>
              <a:t> </a:t>
            </a:r>
            <a:r>
              <a:rPr lang="hu-HU" dirty="0" err="1"/>
              <a:t>or</a:t>
            </a:r>
            <a:r>
              <a:rPr lang="hu-HU" dirty="0"/>
              <a:t> </a:t>
            </a:r>
            <a:r>
              <a:rPr lang="hu-HU" dirty="0" err="1"/>
              <a:t>inequality</a:t>
            </a:r>
            <a:endParaRPr lang="hu-HU" dirty="0"/>
          </a:p>
          <a:p>
            <a:pPr marL="0" lvl="0" indent="0" algn="just" rtl="0">
              <a:lnSpc>
                <a:spcPct val="150000"/>
              </a:lnSpc>
              <a:spcBef>
                <a:spcPts val="0"/>
              </a:spcBef>
              <a:spcAft>
                <a:spcPts val="0"/>
              </a:spcAft>
              <a:buClr>
                <a:schemeClr val="dk1"/>
              </a:buClr>
              <a:buSzPts val="2400"/>
              <a:buNone/>
            </a:pPr>
            <a:r>
              <a:rPr lang="hu-HU" dirty="0"/>
              <a:t>	</a:t>
            </a:r>
            <a:r>
              <a:rPr lang="hu-HU" dirty="0" err="1"/>
              <a:t>possibility</a:t>
            </a:r>
            <a:r>
              <a:rPr lang="hu-HU" dirty="0"/>
              <a:t> </a:t>
            </a:r>
            <a:r>
              <a:rPr lang="hu-HU" dirty="0" err="1"/>
              <a:t>or</a:t>
            </a:r>
            <a:r>
              <a:rPr lang="hu-HU" dirty="0"/>
              <a:t> </a:t>
            </a:r>
            <a:r>
              <a:rPr lang="hu-HU" dirty="0" err="1"/>
              <a:t>trap</a:t>
            </a:r>
            <a:r>
              <a:rPr lang="hu-HU" dirty="0"/>
              <a:t>?</a:t>
            </a:r>
          </a:p>
          <a:p>
            <a:pPr marL="0" lvl="0" indent="0" algn="just" rtl="0">
              <a:lnSpc>
                <a:spcPct val="150000"/>
              </a:lnSpc>
              <a:spcBef>
                <a:spcPts val="0"/>
              </a:spcBef>
              <a:spcAft>
                <a:spcPts val="0"/>
              </a:spcAft>
              <a:buClr>
                <a:schemeClr val="dk1"/>
              </a:buClr>
              <a:buSzPts val="2400"/>
              <a:buNone/>
            </a:pPr>
            <a:r>
              <a:rPr lang="hu-HU" dirty="0" err="1"/>
              <a:t>Menopause</a:t>
            </a:r>
            <a:r>
              <a:rPr lang="hu-HU" dirty="0"/>
              <a:t> </a:t>
            </a:r>
          </a:p>
        </p:txBody>
      </p:sp>
    </p:spTree>
    <p:extLst>
      <p:ext uri="{BB962C8B-B14F-4D97-AF65-F5344CB8AC3E}">
        <p14:creationId xmlns:p14="http://schemas.microsoft.com/office/powerpoint/2010/main" val="17751640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2"/>
          <p:cNvSpPr txBox="1">
            <a:spLocks noGrp="1"/>
          </p:cNvSpPr>
          <p:nvPr>
            <p:ph type="subTitle" idx="1"/>
          </p:nvPr>
        </p:nvSpPr>
        <p:spPr>
          <a:xfrm>
            <a:off x="815975" y="1652587"/>
            <a:ext cx="10560050" cy="4387850"/>
          </a:xfrm>
          <a:prstGeom prst="rect">
            <a:avLst/>
          </a:prstGeom>
          <a:noFill/>
          <a:ln>
            <a:noFill/>
          </a:ln>
        </p:spPr>
        <p:txBody>
          <a:bodyPr spcFirstLastPara="1" wrap="square" lIns="91425" tIns="45700" rIns="91425" bIns="45700" anchor="t" anchorCtr="0">
            <a:noAutofit/>
          </a:bodyPr>
          <a:lstStyle/>
          <a:p>
            <a:pPr marL="0" lvl="0" indent="0" algn="just" rtl="0">
              <a:lnSpc>
                <a:spcPct val="150000"/>
              </a:lnSpc>
              <a:spcBef>
                <a:spcPts val="0"/>
              </a:spcBef>
              <a:spcAft>
                <a:spcPts val="0"/>
              </a:spcAft>
              <a:buClr>
                <a:schemeClr val="dk1"/>
              </a:buClr>
              <a:buSzPts val="2400"/>
              <a:buNone/>
            </a:pPr>
            <a:r>
              <a:rPr lang="en-US" sz="2000" dirty="0"/>
              <a:t>The main aim was to create equality. However, the underlying ideology was not acceptable to all </a:t>
            </a:r>
            <a:r>
              <a:rPr lang="en-US" sz="2000" dirty="0" err="1"/>
              <a:t>labour</a:t>
            </a:r>
            <a:r>
              <a:rPr lang="en-US" sz="2000" dirty="0"/>
              <a:t> market actors, or the message did not 'get through' to some.</a:t>
            </a:r>
            <a:r>
              <a:rPr lang="hu-HU" sz="2000" dirty="0"/>
              <a:t> </a:t>
            </a:r>
            <a:r>
              <a:rPr lang="en-US" sz="2000" dirty="0"/>
              <a:t>As a result, a set of protective rules intended to promote equality for working women often becomes a barrier to it. Some employers still have gender stereotypes</a:t>
            </a:r>
            <a:r>
              <a:rPr lang="hu-HU" sz="2000" dirty="0"/>
              <a:t>, </a:t>
            </a:r>
            <a:r>
              <a:rPr lang="hu-HU" sz="2000" dirty="0" err="1"/>
              <a:t>meaning</a:t>
            </a:r>
            <a:r>
              <a:rPr lang="en-US" sz="2000" dirty="0"/>
              <a:t> that women are not necessarily treated as equal partners. This is often evidenced by the questions asked to female candidates at job interviews about having children or having a family. Here too, we must see that it is not the intention or the legislation that is at fault, but the fact that stereotypes are not being eliminated.</a:t>
            </a:r>
            <a:endParaRPr lang="hu-HU" sz="2000" dirty="0"/>
          </a:p>
        </p:txBody>
      </p:sp>
    </p:spTree>
    <p:extLst>
      <p:ext uri="{BB962C8B-B14F-4D97-AF65-F5344CB8AC3E}">
        <p14:creationId xmlns:p14="http://schemas.microsoft.com/office/powerpoint/2010/main" val="3032407027"/>
      </p:ext>
    </p:extLst>
  </p:cSld>
  <p:clrMapOvr>
    <a:masterClrMapping/>
  </p:clrMapOvr>
</p:sld>
</file>

<file path=ppt/theme/theme1.xml><?xml version="1.0" encoding="utf-8"?>
<a:theme xmlns:a="http://schemas.openxmlformats.org/drawingml/2006/main" name="2_Projekt niestandardowy">
  <a:themeElements>
    <a:clrScheme name="US">
      <a:dk1>
        <a:srgbClr val="002D59"/>
      </a:dk1>
      <a:lt1>
        <a:srgbClr val="FFFFFF"/>
      </a:lt1>
      <a:dk2>
        <a:srgbClr val="004993"/>
      </a:dk2>
      <a:lt2>
        <a:srgbClr val="E7E6E6"/>
      </a:lt2>
      <a:accent1>
        <a:srgbClr val="C00000"/>
      </a:accent1>
      <a:accent2>
        <a:srgbClr val="FF0000"/>
      </a:accent2>
      <a:accent3>
        <a:srgbClr val="A5A5A5"/>
      </a:accent3>
      <a:accent4>
        <a:srgbClr val="FFC000"/>
      </a:accent4>
      <a:accent5>
        <a:srgbClr val="5BADFF"/>
      </a:accent5>
      <a:accent6>
        <a:srgbClr val="92D050"/>
      </a:accent6>
      <a:hlink>
        <a:srgbClr val="0071E2"/>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9_Projekt niestandardowy">
  <a:themeElements>
    <a:clrScheme name="US">
      <a:dk1>
        <a:srgbClr val="002D59"/>
      </a:dk1>
      <a:lt1>
        <a:srgbClr val="FFFFFF"/>
      </a:lt1>
      <a:dk2>
        <a:srgbClr val="004993"/>
      </a:dk2>
      <a:lt2>
        <a:srgbClr val="E7E6E6"/>
      </a:lt2>
      <a:accent1>
        <a:srgbClr val="C00000"/>
      </a:accent1>
      <a:accent2>
        <a:srgbClr val="FF0000"/>
      </a:accent2>
      <a:accent3>
        <a:srgbClr val="A5A5A5"/>
      </a:accent3>
      <a:accent4>
        <a:srgbClr val="FFC000"/>
      </a:accent4>
      <a:accent5>
        <a:srgbClr val="5BADFF"/>
      </a:accent5>
      <a:accent6>
        <a:srgbClr val="92D050"/>
      </a:accent6>
      <a:hlink>
        <a:srgbClr val="0071E2"/>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10_Projekt niestandardowy">
  <a:themeElements>
    <a:clrScheme name="US">
      <a:dk1>
        <a:srgbClr val="002D59"/>
      </a:dk1>
      <a:lt1>
        <a:srgbClr val="FFFFFF"/>
      </a:lt1>
      <a:dk2>
        <a:srgbClr val="004993"/>
      </a:dk2>
      <a:lt2>
        <a:srgbClr val="E7E6E6"/>
      </a:lt2>
      <a:accent1>
        <a:srgbClr val="C00000"/>
      </a:accent1>
      <a:accent2>
        <a:srgbClr val="FF0000"/>
      </a:accent2>
      <a:accent3>
        <a:srgbClr val="A5A5A5"/>
      </a:accent3>
      <a:accent4>
        <a:srgbClr val="FFC000"/>
      </a:accent4>
      <a:accent5>
        <a:srgbClr val="5BADFF"/>
      </a:accent5>
      <a:accent6>
        <a:srgbClr val="92D050"/>
      </a:accent6>
      <a:hlink>
        <a:srgbClr val="0071E2"/>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11_Projekt niestandardowy">
  <a:themeElements>
    <a:clrScheme name="US">
      <a:dk1>
        <a:srgbClr val="002D59"/>
      </a:dk1>
      <a:lt1>
        <a:srgbClr val="FFFFFF"/>
      </a:lt1>
      <a:dk2>
        <a:srgbClr val="004993"/>
      </a:dk2>
      <a:lt2>
        <a:srgbClr val="E7E6E6"/>
      </a:lt2>
      <a:accent1>
        <a:srgbClr val="C00000"/>
      </a:accent1>
      <a:accent2>
        <a:srgbClr val="FF0000"/>
      </a:accent2>
      <a:accent3>
        <a:srgbClr val="A5A5A5"/>
      </a:accent3>
      <a:accent4>
        <a:srgbClr val="FFC000"/>
      </a:accent4>
      <a:accent5>
        <a:srgbClr val="5BADFF"/>
      </a:accent5>
      <a:accent6>
        <a:srgbClr val="92D050"/>
      </a:accent6>
      <a:hlink>
        <a:srgbClr val="0071E2"/>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12_Projekt niestandardowy">
  <a:themeElements>
    <a:clrScheme name="US">
      <a:dk1>
        <a:srgbClr val="002D59"/>
      </a:dk1>
      <a:lt1>
        <a:srgbClr val="FFFFFF"/>
      </a:lt1>
      <a:dk2>
        <a:srgbClr val="004993"/>
      </a:dk2>
      <a:lt2>
        <a:srgbClr val="E7E6E6"/>
      </a:lt2>
      <a:accent1>
        <a:srgbClr val="C00000"/>
      </a:accent1>
      <a:accent2>
        <a:srgbClr val="FF0000"/>
      </a:accent2>
      <a:accent3>
        <a:srgbClr val="A5A5A5"/>
      </a:accent3>
      <a:accent4>
        <a:srgbClr val="FFC000"/>
      </a:accent4>
      <a:accent5>
        <a:srgbClr val="5BADFF"/>
      </a:accent5>
      <a:accent6>
        <a:srgbClr val="92D050"/>
      </a:accent6>
      <a:hlink>
        <a:srgbClr val="0071E2"/>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3_Projekt niestandardowy">
  <a:themeElements>
    <a:clrScheme name="US">
      <a:dk1>
        <a:srgbClr val="002D59"/>
      </a:dk1>
      <a:lt1>
        <a:srgbClr val="FFFFFF"/>
      </a:lt1>
      <a:dk2>
        <a:srgbClr val="004993"/>
      </a:dk2>
      <a:lt2>
        <a:srgbClr val="E7E6E6"/>
      </a:lt2>
      <a:accent1>
        <a:srgbClr val="C00000"/>
      </a:accent1>
      <a:accent2>
        <a:srgbClr val="FF0000"/>
      </a:accent2>
      <a:accent3>
        <a:srgbClr val="A5A5A5"/>
      </a:accent3>
      <a:accent4>
        <a:srgbClr val="FFC000"/>
      </a:accent4>
      <a:accent5>
        <a:srgbClr val="5BADFF"/>
      </a:accent5>
      <a:accent6>
        <a:srgbClr val="92D050"/>
      </a:accent6>
      <a:hlink>
        <a:srgbClr val="0071E2"/>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rojekt niestandardowy">
  <a:themeElements>
    <a:clrScheme name="US">
      <a:dk1>
        <a:srgbClr val="002D59"/>
      </a:dk1>
      <a:lt1>
        <a:srgbClr val="FFFFFF"/>
      </a:lt1>
      <a:dk2>
        <a:srgbClr val="004993"/>
      </a:dk2>
      <a:lt2>
        <a:srgbClr val="E7E6E6"/>
      </a:lt2>
      <a:accent1>
        <a:srgbClr val="C00000"/>
      </a:accent1>
      <a:accent2>
        <a:srgbClr val="FF0000"/>
      </a:accent2>
      <a:accent3>
        <a:srgbClr val="A5A5A5"/>
      </a:accent3>
      <a:accent4>
        <a:srgbClr val="FFC000"/>
      </a:accent4>
      <a:accent5>
        <a:srgbClr val="5BADFF"/>
      </a:accent5>
      <a:accent6>
        <a:srgbClr val="92D050"/>
      </a:accent6>
      <a:hlink>
        <a:srgbClr val="0071E2"/>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Projekt niestandardowy">
  <a:themeElements>
    <a:clrScheme name="US">
      <a:dk1>
        <a:srgbClr val="002D59"/>
      </a:dk1>
      <a:lt1>
        <a:srgbClr val="FFFFFF"/>
      </a:lt1>
      <a:dk2>
        <a:srgbClr val="004993"/>
      </a:dk2>
      <a:lt2>
        <a:srgbClr val="E7E6E6"/>
      </a:lt2>
      <a:accent1>
        <a:srgbClr val="C00000"/>
      </a:accent1>
      <a:accent2>
        <a:srgbClr val="FF0000"/>
      </a:accent2>
      <a:accent3>
        <a:srgbClr val="A5A5A5"/>
      </a:accent3>
      <a:accent4>
        <a:srgbClr val="FFC000"/>
      </a:accent4>
      <a:accent5>
        <a:srgbClr val="5BADFF"/>
      </a:accent5>
      <a:accent6>
        <a:srgbClr val="92D050"/>
      </a:accent6>
      <a:hlink>
        <a:srgbClr val="0071E2"/>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Projekt niestandardowy">
  <a:themeElements>
    <a:clrScheme name="US">
      <a:dk1>
        <a:srgbClr val="002D59"/>
      </a:dk1>
      <a:lt1>
        <a:srgbClr val="FFFFFF"/>
      </a:lt1>
      <a:dk2>
        <a:srgbClr val="004993"/>
      </a:dk2>
      <a:lt2>
        <a:srgbClr val="E7E6E6"/>
      </a:lt2>
      <a:accent1>
        <a:srgbClr val="C00000"/>
      </a:accent1>
      <a:accent2>
        <a:srgbClr val="FF0000"/>
      </a:accent2>
      <a:accent3>
        <a:srgbClr val="A5A5A5"/>
      </a:accent3>
      <a:accent4>
        <a:srgbClr val="FFC000"/>
      </a:accent4>
      <a:accent5>
        <a:srgbClr val="5BADFF"/>
      </a:accent5>
      <a:accent6>
        <a:srgbClr val="92D050"/>
      </a:accent6>
      <a:hlink>
        <a:srgbClr val="0071E2"/>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4_Projekt niestandardowy">
  <a:themeElements>
    <a:clrScheme name="US">
      <a:dk1>
        <a:srgbClr val="002D59"/>
      </a:dk1>
      <a:lt1>
        <a:srgbClr val="FFFFFF"/>
      </a:lt1>
      <a:dk2>
        <a:srgbClr val="004993"/>
      </a:dk2>
      <a:lt2>
        <a:srgbClr val="E7E6E6"/>
      </a:lt2>
      <a:accent1>
        <a:srgbClr val="C00000"/>
      </a:accent1>
      <a:accent2>
        <a:srgbClr val="FF0000"/>
      </a:accent2>
      <a:accent3>
        <a:srgbClr val="A5A5A5"/>
      </a:accent3>
      <a:accent4>
        <a:srgbClr val="FFC000"/>
      </a:accent4>
      <a:accent5>
        <a:srgbClr val="5BADFF"/>
      </a:accent5>
      <a:accent6>
        <a:srgbClr val="92D050"/>
      </a:accent6>
      <a:hlink>
        <a:srgbClr val="0071E2"/>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_Projekt niestandardowy">
  <a:themeElements>
    <a:clrScheme name="US">
      <a:dk1>
        <a:srgbClr val="002D59"/>
      </a:dk1>
      <a:lt1>
        <a:srgbClr val="FFFFFF"/>
      </a:lt1>
      <a:dk2>
        <a:srgbClr val="004993"/>
      </a:dk2>
      <a:lt2>
        <a:srgbClr val="E7E6E6"/>
      </a:lt2>
      <a:accent1>
        <a:srgbClr val="C00000"/>
      </a:accent1>
      <a:accent2>
        <a:srgbClr val="FF0000"/>
      </a:accent2>
      <a:accent3>
        <a:srgbClr val="A5A5A5"/>
      </a:accent3>
      <a:accent4>
        <a:srgbClr val="FFC000"/>
      </a:accent4>
      <a:accent5>
        <a:srgbClr val="5BADFF"/>
      </a:accent5>
      <a:accent6>
        <a:srgbClr val="92D050"/>
      </a:accent6>
      <a:hlink>
        <a:srgbClr val="0071E2"/>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7_Projekt niestandardowy">
  <a:themeElements>
    <a:clrScheme name="US">
      <a:dk1>
        <a:srgbClr val="002D59"/>
      </a:dk1>
      <a:lt1>
        <a:srgbClr val="FFFFFF"/>
      </a:lt1>
      <a:dk2>
        <a:srgbClr val="004993"/>
      </a:dk2>
      <a:lt2>
        <a:srgbClr val="E7E6E6"/>
      </a:lt2>
      <a:accent1>
        <a:srgbClr val="C00000"/>
      </a:accent1>
      <a:accent2>
        <a:srgbClr val="FF0000"/>
      </a:accent2>
      <a:accent3>
        <a:srgbClr val="A5A5A5"/>
      </a:accent3>
      <a:accent4>
        <a:srgbClr val="FFC000"/>
      </a:accent4>
      <a:accent5>
        <a:srgbClr val="5BADFF"/>
      </a:accent5>
      <a:accent6>
        <a:srgbClr val="92D050"/>
      </a:accent6>
      <a:hlink>
        <a:srgbClr val="0071E2"/>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8_Projekt niestandardowy">
  <a:themeElements>
    <a:clrScheme name="US">
      <a:dk1>
        <a:srgbClr val="002D59"/>
      </a:dk1>
      <a:lt1>
        <a:srgbClr val="FFFFFF"/>
      </a:lt1>
      <a:dk2>
        <a:srgbClr val="004993"/>
      </a:dk2>
      <a:lt2>
        <a:srgbClr val="E7E6E6"/>
      </a:lt2>
      <a:accent1>
        <a:srgbClr val="C00000"/>
      </a:accent1>
      <a:accent2>
        <a:srgbClr val="FF0000"/>
      </a:accent2>
      <a:accent3>
        <a:srgbClr val="A5A5A5"/>
      </a:accent3>
      <a:accent4>
        <a:srgbClr val="FFC000"/>
      </a:accent4>
      <a:accent5>
        <a:srgbClr val="5BADFF"/>
      </a:accent5>
      <a:accent6>
        <a:srgbClr val="92D050"/>
      </a:accent6>
      <a:hlink>
        <a:srgbClr val="0071E2"/>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um" ma:contentTypeID="0x010100EC523F7F602BF64AAB9B262E8FDB789F" ma:contentTypeVersion="20" ma:contentTypeDescription="Új dokumentum létrehozása." ma:contentTypeScope="" ma:versionID="838e26fe54bd8f9edf12ef1da2276a8b">
  <xsd:schema xmlns:xsd="http://www.w3.org/2001/XMLSchema" xmlns:xs="http://www.w3.org/2001/XMLSchema" xmlns:p="http://schemas.microsoft.com/office/2006/metadata/properties" xmlns:ns3="24e1a5c6-53e3-40a8-9edc-45a3dcbe7cdf" xmlns:ns4="4fe06d27-c334-490d-8971-5682b7dab0bc" targetNamespace="http://schemas.microsoft.com/office/2006/metadata/properties" ma:root="true" ma:fieldsID="eb529b4bf47967d071d27a26710087f4" ns3:_="" ns4:_="">
    <xsd:import namespace="24e1a5c6-53e3-40a8-9edc-45a3dcbe7cdf"/>
    <xsd:import namespace="4fe06d27-c334-490d-8971-5682b7dab0bc"/>
    <xsd:element name="properties">
      <xsd:complexType>
        <xsd:sequence>
          <xsd:element name="documentManagement">
            <xsd:complexType>
              <xsd:all>
                <xsd:element ref="ns3:NotebookType" minOccurs="0"/>
                <xsd:element ref="ns3:FolderType" minOccurs="0"/>
                <xsd:element ref="ns3:Owner" minOccurs="0"/>
                <xsd:element ref="ns3:DefaultSectionNames" minOccurs="0"/>
                <xsd:element ref="ns3:AppVersion" minOccurs="0"/>
                <xsd:element ref="ns3:Teachers" minOccurs="0"/>
                <xsd:element ref="ns3:Students" minOccurs="0"/>
                <xsd:element ref="ns3:Student_Groups" minOccurs="0"/>
                <xsd:element ref="ns3:Invited_Teachers" minOccurs="0"/>
                <xsd:element ref="ns3:Invited_Students" minOccurs="0"/>
                <xsd:element ref="ns3:Self_Registration_Enabled" minOccurs="0"/>
                <xsd:element ref="ns4:SharedWithUsers" minOccurs="0"/>
                <xsd:element ref="ns4:SharedWithDetails" minOccurs="0"/>
                <xsd:element ref="ns4:SharingHintHash" minOccurs="0"/>
                <xsd:element ref="ns3:MediaServiceMetadata" minOccurs="0"/>
                <xsd:element ref="ns3:MediaServiceFastMetadata" minOccurs="0"/>
                <xsd:element ref="ns3:MediaServiceAutoKeyPoints" minOccurs="0"/>
                <xsd:element ref="ns3:MediaServiceKeyPoints" minOccurs="0"/>
                <xsd:element ref="ns3:_activity"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e1a5c6-53e3-40a8-9edc-45a3dcbe7cdf" elementFormDefault="qualified">
    <xsd:import namespace="http://schemas.microsoft.com/office/2006/documentManagement/types"/>
    <xsd:import namespace="http://schemas.microsoft.com/office/infopath/2007/PartnerControls"/>
    <xsd:element name="NotebookType" ma:index="8" nillable="true" ma:displayName="Notebook Type" ma:internalName="NotebookType">
      <xsd:simpleType>
        <xsd:restriction base="dms:Text"/>
      </xsd:simpleType>
    </xsd:element>
    <xsd:element name="FolderType" ma:index="9" nillable="true" ma:displayName="Folder Type" ma:internalName="FolderType">
      <xsd:simpleType>
        <xsd:restriction base="dms:Text"/>
      </xsd:simpleType>
    </xsd:element>
    <xsd:element name="Owner" ma:index="10"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efaultSectionNames" ma:index="11" nillable="true" ma:displayName="Default Section Names" ma:internalName="DefaultSectionNames">
      <xsd:simpleType>
        <xsd:restriction base="dms:Note">
          <xsd:maxLength value="255"/>
        </xsd:restriction>
      </xsd:simpleType>
    </xsd:element>
    <xsd:element name="AppVersion" ma:index="12" nillable="true" ma:displayName="App Version" ma:internalName="AppVersion">
      <xsd:simpleType>
        <xsd:restriction base="dms:Text"/>
      </xsd:simpleType>
    </xsd:element>
    <xsd:element name="Teachers" ma:index="13"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14"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15"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Teachers" ma:index="16" nillable="true" ma:displayName="Invited Teachers" ma:internalName="Invited_Teachers">
      <xsd:simpleType>
        <xsd:restriction base="dms:Note">
          <xsd:maxLength value="255"/>
        </xsd:restriction>
      </xsd:simpleType>
    </xsd:element>
    <xsd:element name="Invited_Students" ma:index="17" nillable="true" ma:displayName="Invited Students" ma:internalName="Invited_Students">
      <xsd:simpleType>
        <xsd:restriction base="dms:Note">
          <xsd:maxLength value="255"/>
        </xsd:restriction>
      </xsd:simpleType>
    </xsd:element>
    <xsd:element name="Self_Registration_Enabled" ma:index="18" nillable="true" ma:displayName="Self_Registration_Enabled" ma:internalName="Self_Registration_Enabled">
      <xsd:simpleType>
        <xsd:restriction base="dms:Boolean"/>
      </xsd:simpleType>
    </xsd:element>
    <xsd:element name="MediaServiceMetadata" ma:index="22" nillable="true" ma:displayName="MediaServiceMetadata" ma:hidden="true" ma:internalName="MediaServiceMetadata" ma:readOnly="true">
      <xsd:simpleType>
        <xsd:restriction base="dms:Note"/>
      </xsd:simpleType>
    </xsd:element>
    <xsd:element name="MediaServiceFastMetadata" ma:index="23" nillable="true" ma:displayName="MediaServiceFastMetadata" ma:hidden="true" ma:internalName="MediaServiceFastMetadata" ma:readOnly="true">
      <xsd:simpleType>
        <xsd:restriction base="dms:Note"/>
      </xsd:simpleType>
    </xsd:element>
    <xsd:element name="MediaServiceAutoKeyPoints" ma:index="24" nillable="true" ma:displayName="MediaServiceAutoKeyPoints" ma:hidden="true" ma:internalName="MediaServiceAutoKeyPoints" ma:readOnly="true">
      <xsd:simpleType>
        <xsd:restriction base="dms:Note"/>
      </xsd:simpleType>
    </xsd:element>
    <xsd:element name="MediaServiceKeyPoints" ma:index="25" nillable="true" ma:displayName="KeyPoints" ma:internalName="MediaServiceKeyPoints" ma:readOnly="true">
      <xsd:simpleType>
        <xsd:restriction base="dms:Note">
          <xsd:maxLength value="255"/>
        </xsd:restriction>
      </xsd:simpleType>
    </xsd:element>
    <xsd:element name="_activity" ma:index="26" nillable="true" ma:displayName="_activity" ma:hidden="true" ma:internalName="_activity">
      <xsd:simpleType>
        <xsd:restriction base="dms:Note"/>
      </xsd:simpleType>
    </xsd:element>
    <xsd:element name="MediaServiceObjectDetectorVersions" ma:index="27"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e06d27-c334-490d-8971-5682b7dab0bc" elementFormDefault="qualified">
    <xsd:import namespace="http://schemas.microsoft.com/office/2006/documentManagement/types"/>
    <xsd:import namespace="http://schemas.microsoft.com/office/infopath/2007/PartnerControls"/>
    <xsd:element name="SharedWithUsers" ma:index="19" nillable="true" ma:displayName="Résztvevők"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Megosztva részletekkel" ma:description="" ma:internalName="SharedWithDetails" ma:readOnly="true">
      <xsd:simpleType>
        <xsd:restriction base="dms:Note">
          <xsd:maxLength value="255"/>
        </xsd:restriction>
      </xsd:simpleType>
    </xsd:element>
    <xsd:element name="SharingHintHash" ma:index="21" nillable="true" ma:displayName="Megosztási tipp kivonata" ma:descriptio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Owner xmlns="24e1a5c6-53e3-40a8-9edc-45a3dcbe7cdf">
      <UserInfo>
        <DisplayName/>
        <AccountId xsi:nil="true"/>
        <AccountType/>
      </UserInfo>
    </Owner>
    <Invited_Students xmlns="24e1a5c6-53e3-40a8-9edc-45a3dcbe7cdf" xsi:nil="true"/>
    <Teachers xmlns="24e1a5c6-53e3-40a8-9edc-45a3dcbe7cdf">
      <UserInfo>
        <DisplayName/>
        <AccountId xsi:nil="true"/>
        <AccountType/>
      </UserInfo>
    </Teachers>
    <Student_Groups xmlns="24e1a5c6-53e3-40a8-9edc-45a3dcbe7cdf">
      <UserInfo>
        <DisplayName/>
        <AccountId xsi:nil="true"/>
        <AccountType/>
      </UserInfo>
    </Student_Groups>
    <Self_Registration_Enabled xmlns="24e1a5c6-53e3-40a8-9edc-45a3dcbe7cdf" xsi:nil="true"/>
    <FolderType xmlns="24e1a5c6-53e3-40a8-9edc-45a3dcbe7cdf" xsi:nil="true"/>
    <Students xmlns="24e1a5c6-53e3-40a8-9edc-45a3dcbe7cdf">
      <UserInfo>
        <DisplayName/>
        <AccountId xsi:nil="true"/>
        <AccountType/>
      </UserInfo>
    </Students>
    <AppVersion xmlns="24e1a5c6-53e3-40a8-9edc-45a3dcbe7cdf" xsi:nil="true"/>
    <_activity xmlns="24e1a5c6-53e3-40a8-9edc-45a3dcbe7cdf" xsi:nil="true"/>
    <NotebookType xmlns="24e1a5c6-53e3-40a8-9edc-45a3dcbe7cdf" xsi:nil="true"/>
    <Invited_Teachers xmlns="24e1a5c6-53e3-40a8-9edc-45a3dcbe7cdf" xsi:nil="true"/>
    <DefaultSectionNames xmlns="24e1a5c6-53e3-40a8-9edc-45a3dcbe7cdf" xsi:nil="true"/>
  </documentManagement>
</p:properties>
</file>

<file path=customXml/itemProps1.xml><?xml version="1.0" encoding="utf-8"?>
<ds:datastoreItem xmlns:ds="http://schemas.openxmlformats.org/officeDocument/2006/customXml" ds:itemID="{6056DA0D-10AF-4D6A-9448-12E32ACF9C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4e1a5c6-53e3-40a8-9edc-45a3dcbe7cdf"/>
    <ds:schemaRef ds:uri="4fe06d27-c334-490d-8971-5682b7dab0b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ACBA133-1A4B-4EA0-A323-79360BA2B268}">
  <ds:schemaRefs>
    <ds:schemaRef ds:uri="http://schemas.microsoft.com/sharepoint/v3/contenttype/forms"/>
  </ds:schemaRefs>
</ds:datastoreItem>
</file>

<file path=customXml/itemProps3.xml><?xml version="1.0" encoding="utf-8"?>
<ds:datastoreItem xmlns:ds="http://schemas.openxmlformats.org/officeDocument/2006/customXml" ds:itemID="{2ECCD8FA-54E3-4EF2-8C2A-B0F9913100DF}">
  <ds:schemaRefs>
    <ds:schemaRef ds:uri="http://purl.org/dc/terms/"/>
    <ds:schemaRef ds:uri="http://schemas.microsoft.com/office/infopath/2007/PartnerControls"/>
    <ds:schemaRef ds:uri="http://schemas.microsoft.com/office/2006/metadata/properties"/>
    <ds:schemaRef ds:uri="http://purl.org/dc/dcmitype/"/>
    <ds:schemaRef ds:uri="http://schemas.microsoft.com/office/2006/documentManagement/types"/>
    <ds:schemaRef ds:uri="24e1a5c6-53e3-40a8-9edc-45a3dcbe7cdf"/>
    <ds:schemaRef ds:uri="http://purl.org/dc/elements/1.1/"/>
    <ds:schemaRef ds:uri="http://schemas.openxmlformats.org/package/2006/metadata/core-properties"/>
    <ds:schemaRef ds:uri="4fe06d27-c334-490d-8971-5682b7dab0bc"/>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533</TotalTime>
  <Words>497</Words>
  <Application>Microsoft Office PowerPoint</Application>
  <PresentationFormat>Szélesvásznú</PresentationFormat>
  <Paragraphs>39</Paragraphs>
  <Slides>11</Slides>
  <Notes>10</Notes>
  <HiddenSlides>0</HiddenSlides>
  <MMClips>0</MMClips>
  <ScaleCrop>false</ScaleCrop>
  <HeadingPairs>
    <vt:vector size="6" baseType="variant">
      <vt:variant>
        <vt:lpstr>Használt betűtípusok</vt:lpstr>
      </vt:variant>
      <vt:variant>
        <vt:i4>4</vt:i4>
      </vt:variant>
      <vt:variant>
        <vt:lpstr>Téma</vt:lpstr>
      </vt:variant>
      <vt:variant>
        <vt:i4>13</vt:i4>
      </vt:variant>
      <vt:variant>
        <vt:lpstr>Diacímek</vt:lpstr>
      </vt:variant>
      <vt:variant>
        <vt:i4>11</vt:i4>
      </vt:variant>
    </vt:vector>
  </HeadingPairs>
  <TitlesOfParts>
    <vt:vector size="28" baseType="lpstr">
      <vt:lpstr>Times New Roman</vt:lpstr>
      <vt:lpstr>PT Sans</vt:lpstr>
      <vt:lpstr>Verdana</vt:lpstr>
      <vt:lpstr>Arial</vt:lpstr>
      <vt:lpstr>2_Projekt niestandardowy</vt:lpstr>
      <vt:lpstr>13_Projekt niestandardowy</vt:lpstr>
      <vt:lpstr>Projekt niestandardowy</vt:lpstr>
      <vt:lpstr>1_Projekt niestandardowy</vt:lpstr>
      <vt:lpstr>3_Projekt niestandardowy</vt:lpstr>
      <vt:lpstr>4_Projekt niestandardowy</vt:lpstr>
      <vt:lpstr>6_Projekt niestandardowy</vt:lpstr>
      <vt:lpstr>7_Projekt niestandardowy</vt:lpstr>
      <vt:lpstr>8_Projekt niestandardowy</vt:lpstr>
      <vt:lpstr>9_Projekt niestandardowy</vt:lpstr>
      <vt:lpstr>10_Projekt niestandardowy</vt:lpstr>
      <vt:lpstr>11_Projekt niestandardowy</vt:lpstr>
      <vt:lpstr>12_Projekt niestandardowy</vt:lpstr>
      <vt:lpstr>Legal theoretical and practical Issues of the introduction of menstrual leave and menopausa leave</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Thank you for the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Legal theoretical and practical Issues of the introduction of menstrual leave</dc:title>
  <dc:creator>Iwona Cichy</dc:creator>
  <cp:lastModifiedBy>Mélypataki Gábor</cp:lastModifiedBy>
  <cp:revision>9</cp:revision>
  <dcterms:created xsi:type="dcterms:W3CDTF">2019-03-06T11:23:46Z</dcterms:created>
  <dcterms:modified xsi:type="dcterms:W3CDTF">2024-02-20T06:02:48Z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0x010100EC523F7F602BF64AAB9B262E8FDB789F</vt:lpwstr>
  </property>
</Properties>
</file>