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75" r:id="rId7"/>
    <p:sldId id="276" r:id="rId8"/>
    <p:sldId id="280" r:id="rId9"/>
  </p:sldIdLst>
  <p:sldSz cx="12192000" cy="6858000"/>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010" autoAdjust="0"/>
    <p:restoredTop sz="94660"/>
  </p:normalViewPr>
  <p:slideViewPr>
    <p:cSldViewPr snapToGrid="0">
      <p:cViewPr varScale="1">
        <p:scale>
          <a:sx n="85" d="100"/>
          <a:sy n="85" d="100"/>
        </p:scale>
        <p:origin x="547" y="53"/>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79498ED-97D3-9041-95DA-E9F9DA267725}"/>
              </a:ext>
            </a:extLst>
          </p:cNvPr>
          <p:cNvSpPr>
            <a:spLocks noGrp="1"/>
          </p:cNvSpPr>
          <p:nvPr>
            <p:ph type="ctrTitle"/>
          </p:nvPr>
        </p:nvSpPr>
        <p:spPr>
          <a:xfrm>
            <a:off x="1524000" y="1122363"/>
            <a:ext cx="9144000" cy="2387600"/>
          </a:xfrm>
        </p:spPr>
        <p:txBody>
          <a:bodyPr anchor="b"/>
          <a:lstStyle>
            <a:lvl1pPr algn="ctr">
              <a:defRPr sz="6000"/>
            </a:lvl1pPr>
          </a:lstStyle>
          <a:p>
            <a:r>
              <a:rPr lang="de-DE"/>
              <a:t>Mastertitelformat bearbeiten</a:t>
            </a:r>
            <a:endParaRPr lang="de-AT"/>
          </a:p>
        </p:txBody>
      </p:sp>
      <p:sp>
        <p:nvSpPr>
          <p:cNvPr id="3" name="Untertitel 2">
            <a:extLst>
              <a:ext uri="{FF2B5EF4-FFF2-40B4-BE49-F238E27FC236}">
                <a16:creationId xmlns:a16="http://schemas.microsoft.com/office/drawing/2014/main" id="{4AB396FF-E081-8981-BAA6-117F1048C0C4}"/>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Master-Untertitelformat bearbeiten</a:t>
            </a:r>
            <a:endParaRPr lang="de-AT"/>
          </a:p>
        </p:txBody>
      </p:sp>
      <p:sp>
        <p:nvSpPr>
          <p:cNvPr id="4" name="Datumsplatzhalter 3">
            <a:extLst>
              <a:ext uri="{FF2B5EF4-FFF2-40B4-BE49-F238E27FC236}">
                <a16:creationId xmlns:a16="http://schemas.microsoft.com/office/drawing/2014/main" id="{7B46230E-AB26-0A4B-22E7-79D34DA5E7C1}"/>
              </a:ext>
            </a:extLst>
          </p:cNvPr>
          <p:cNvSpPr>
            <a:spLocks noGrp="1"/>
          </p:cNvSpPr>
          <p:nvPr>
            <p:ph type="dt" sz="half" idx="10"/>
          </p:nvPr>
        </p:nvSpPr>
        <p:spPr/>
        <p:txBody>
          <a:bodyPr/>
          <a:lstStyle/>
          <a:p>
            <a:fld id="{9A45AF9F-863A-406D-BFC6-D6B5BEAE0E7C}" type="datetimeFigureOut">
              <a:rPr lang="de-AT" smtClean="0"/>
              <a:t>15.03.2024</a:t>
            </a:fld>
            <a:endParaRPr lang="de-AT"/>
          </a:p>
        </p:txBody>
      </p:sp>
      <p:sp>
        <p:nvSpPr>
          <p:cNvPr id="5" name="Fußzeilenplatzhalter 4">
            <a:extLst>
              <a:ext uri="{FF2B5EF4-FFF2-40B4-BE49-F238E27FC236}">
                <a16:creationId xmlns:a16="http://schemas.microsoft.com/office/drawing/2014/main" id="{917D274F-F7F0-7CF4-5540-842B152AE8D5}"/>
              </a:ext>
            </a:extLst>
          </p:cNvPr>
          <p:cNvSpPr>
            <a:spLocks noGrp="1"/>
          </p:cNvSpPr>
          <p:nvPr>
            <p:ph type="ftr" sz="quarter" idx="11"/>
          </p:nvPr>
        </p:nvSpPr>
        <p:spPr/>
        <p:txBody>
          <a:bodyPr/>
          <a:lstStyle/>
          <a:p>
            <a:endParaRPr lang="de-AT"/>
          </a:p>
        </p:txBody>
      </p:sp>
      <p:sp>
        <p:nvSpPr>
          <p:cNvPr id="6" name="Foliennummernplatzhalter 5">
            <a:extLst>
              <a:ext uri="{FF2B5EF4-FFF2-40B4-BE49-F238E27FC236}">
                <a16:creationId xmlns:a16="http://schemas.microsoft.com/office/drawing/2014/main" id="{60CC1515-B672-F132-9075-BD1C8947B978}"/>
              </a:ext>
            </a:extLst>
          </p:cNvPr>
          <p:cNvSpPr>
            <a:spLocks noGrp="1"/>
          </p:cNvSpPr>
          <p:nvPr>
            <p:ph type="sldNum" sz="quarter" idx="12"/>
          </p:nvPr>
        </p:nvSpPr>
        <p:spPr/>
        <p:txBody>
          <a:bodyPr/>
          <a:lstStyle/>
          <a:p>
            <a:fld id="{8BF1C388-CFC5-4BDD-9696-521AA5F11233}" type="slidenum">
              <a:rPr lang="de-AT" smtClean="0"/>
              <a:t>‹Nr.›</a:t>
            </a:fld>
            <a:endParaRPr lang="de-AT"/>
          </a:p>
        </p:txBody>
      </p:sp>
    </p:spTree>
    <p:extLst>
      <p:ext uri="{BB962C8B-B14F-4D97-AF65-F5344CB8AC3E}">
        <p14:creationId xmlns:p14="http://schemas.microsoft.com/office/powerpoint/2010/main" val="312997039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3DD9FBA-933E-FDD2-330F-764AE6258D6C}"/>
              </a:ext>
            </a:extLst>
          </p:cNvPr>
          <p:cNvSpPr>
            <a:spLocks noGrp="1"/>
          </p:cNvSpPr>
          <p:nvPr>
            <p:ph type="title"/>
          </p:nvPr>
        </p:nvSpPr>
        <p:spPr/>
        <p:txBody>
          <a:bodyPr/>
          <a:lstStyle/>
          <a:p>
            <a:r>
              <a:rPr lang="de-DE"/>
              <a:t>Mastertitelformat bearbeiten</a:t>
            </a:r>
            <a:endParaRPr lang="de-AT"/>
          </a:p>
        </p:txBody>
      </p:sp>
      <p:sp>
        <p:nvSpPr>
          <p:cNvPr id="3" name="Vertikaler Textplatzhalter 2">
            <a:extLst>
              <a:ext uri="{FF2B5EF4-FFF2-40B4-BE49-F238E27FC236}">
                <a16:creationId xmlns:a16="http://schemas.microsoft.com/office/drawing/2014/main" id="{1FE43992-D077-70F3-3ACA-AF8616A5ED72}"/>
              </a:ext>
            </a:extLst>
          </p:cNvPr>
          <p:cNvSpPr>
            <a:spLocks noGrp="1"/>
          </p:cNvSpPr>
          <p:nvPr>
            <p:ph type="body" orient="vert" idx="1"/>
          </p:nvPr>
        </p:nvSpPr>
        <p:spPr/>
        <p:txBody>
          <a:bodyPr vert="eaVert"/>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AT"/>
          </a:p>
        </p:txBody>
      </p:sp>
      <p:sp>
        <p:nvSpPr>
          <p:cNvPr id="4" name="Datumsplatzhalter 3">
            <a:extLst>
              <a:ext uri="{FF2B5EF4-FFF2-40B4-BE49-F238E27FC236}">
                <a16:creationId xmlns:a16="http://schemas.microsoft.com/office/drawing/2014/main" id="{04064497-BA67-EA51-2468-8AE3AC680181}"/>
              </a:ext>
            </a:extLst>
          </p:cNvPr>
          <p:cNvSpPr>
            <a:spLocks noGrp="1"/>
          </p:cNvSpPr>
          <p:nvPr>
            <p:ph type="dt" sz="half" idx="10"/>
          </p:nvPr>
        </p:nvSpPr>
        <p:spPr/>
        <p:txBody>
          <a:bodyPr/>
          <a:lstStyle/>
          <a:p>
            <a:fld id="{9A45AF9F-863A-406D-BFC6-D6B5BEAE0E7C}" type="datetimeFigureOut">
              <a:rPr lang="de-AT" smtClean="0"/>
              <a:t>15.03.2024</a:t>
            </a:fld>
            <a:endParaRPr lang="de-AT"/>
          </a:p>
        </p:txBody>
      </p:sp>
      <p:sp>
        <p:nvSpPr>
          <p:cNvPr id="5" name="Fußzeilenplatzhalter 4">
            <a:extLst>
              <a:ext uri="{FF2B5EF4-FFF2-40B4-BE49-F238E27FC236}">
                <a16:creationId xmlns:a16="http://schemas.microsoft.com/office/drawing/2014/main" id="{484683BF-447C-6FCD-1C31-DF6183634546}"/>
              </a:ext>
            </a:extLst>
          </p:cNvPr>
          <p:cNvSpPr>
            <a:spLocks noGrp="1"/>
          </p:cNvSpPr>
          <p:nvPr>
            <p:ph type="ftr" sz="quarter" idx="11"/>
          </p:nvPr>
        </p:nvSpPr>
        <p:spPr/>
        <p:txBody>
          <a:bodyPr/>
          <a:lstStyle/>
          <a:p>
            <a:endParaRPr lang="de-AT"/>
          </a:p>
        </p:txBody>
      </p:sp>
      <p:sp>
        <p:nvSpPr>
          <p:cNvPr id="6" name="Foliennummernplatzhalter 5">
            <a:extLst>
              <a:ext uri="{FF2B5EF4-FFF2-40B4-BE49-F238E27FC236}">
                <a16:creationId xmlns:a16="http://schemas.microsoft.com/office/drawing/2014/main" id="{162D9540-20B9-5732-2E40-CAF21B5E78D9}"/>
              </a:ext>
            </a:extLst>
          </p:cNvPr>
          <p:cNvSpPr>
            <a:spLocks noGrp="1"/>
          </p:cNvSpPr>
          <p:nvPr>
            <p:ph type="sldNum" sz="quarter" idx="12"/>
          </p:nvPr>
        </p:nvSpPr>
        <p:spPr/>
        <p:txBody>
          <a:bodyPr/>
          <a:lstStyle/>
          <a:p>
            <a:fld id="{8BF1C388-CFC5-4BDD-9696-521AA5F11233}" type="slidenum">
              <a:rPr lang="de-AT" smtClean="0"/>
              <a:t>‹Nr.›</a:t>
            </a:fld>
            <a:endParaRPr lang="de-AT"/>
          </a:p>
        </p:txBody>
      </p:sp>
    </p:spTree>
    <p:extLst>
      <p:ext uri="{BB962C8B-B14F-4D97-AF65-F5344CB8AC3E}">
        <p14:creationId xmlns:p14="http://schemas.microsoft.com/office/powerpoint/2010/main" val="43294265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a:extLst>
              <a:ext uri="{FF2B5EF4-FFF2-40B4-BE49-F238E27FC236}">
                <a16:creationId xmlns:a16="http://schemas.microsoft.com/office/drawing/2014/main" id="{E811DFFE-1CB7-1FC0-6E3C-750D1A3BF95C}"/>
              </a:ext>
            </a:extLst>
          </p:cNvPr>
          <p:cNvSpPr>
            <a:spLocks noGrp="1"/>
          </p:cNvSpPr>
          <p:nvPr>
            <p:ph type="title" orient="vert"/>
          </p:nvPr>
        </p:nvSpPr>
        <p:spPr>
          <a:xfrm>
            <a:off x="8724900" y="365125"/>
            <a:ext cx="2628900" cy="5811838"/>
          </a:xfrm>
        </p:spPr>
        <p:txBody>
          <a:bodyPr vert="eaVert"/>
          <a:lstStyle/>
          <a:p>
            <a:r>
              <a:rPr lang="de-DE"/>
              <a:t>Mastertitelformat bearbeiten</a:t>
            </a:r>
            <a:endParaRPr lang="de-AT"/>
          </a:p>
        </p:txBody>
      </p:sp>
      <p:sp>
        <p:nvSpPr>
          <p:cNvPr id="3" name="Vertikaler Textplatzhalter 2">
            <a:extLst>
              <a:ext uri="{FF2B5EF4-FFF2-40B4-BE49-F238E27FC236}">
                <a16:creationId xmlns:a16="http://schemas.microsoft.com/office/drawing/2014/main" id="{3CDCD981-7F24-1A51-EC08-04B639D52796}"/>
              </a:ext>
            </a:extLst>
          </p:cNvPr>
          <p:cNvSpPr>
            <a:spLocks noGrp="1"/>
          </p:cNvSpPr>
          <p:nvPr>
            <p:ph type="body" orient="vert" idx="1"/>
          </p:nvPr>
        </p:nvSpPr>
        <p:spPr>
          <a:xfrm>
            <a:off x="838200" y="365125"/>
            <a:ext cx="7734300" cy="5811838"/>
          </a:xfrm>
        </p:spPr>
        <p:txBody>
          <a:bodyPr vert="eaVert"/>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AT"/>
          </a:p>
        </p:txBody>
      </p:sp>
      <p:sp>
        <p:nvSpPr>
          <p:cNvPr id="4" name="Datumsplatzhalter 3">
            <a:extLst>
              <a:ext uri="{FF2B5EF4-FFF2-40B4-BE49-F238E27FC236}">
                <a16:creationId xmlns:a16="http://schemas.microsoft.com/office/drawing/2014/main" id="{854E1412-8960-55F7-D555-484D5F059284}"/>
              </a:ext>
            </a:extLst>
          </p:cNvPr>
          <p:cNvSpPr>
            <a:spLocks noGrp="1"/>
          </p:cNvSpPr>
          <p:nvPr>
            <p:ph type="dt" sz="half" idx="10"/>
          </p:nvPr>
        </p:nvSpPr>
        <p:spPr/>
        <p:txBody>
          <a:bodyPr/>
          <a:lstStyle/>
          <a:p>
            <a:fld id="{9A45AF9F-863A-406D-BFC6-D6B5BEAE0E7C}" type="datetimeFigureOut">
              <a:rPr lang="de-AT" smtClean="0"/>
              <a:t>15.03.2024</a:t>
            </a:fld>
            <a:endParaRPr lang="de-AT"/>
          </a:p>
        </p:txBody>
      </p:sp>
      <p:sp>
        <p:nvSpPr>
          <p:cNvPr id="5" name="Fußzeilenplatzhalter 4">
            <a:extLst>
              <a:ext uri="{FF2B5EF4-FFF2-40B4-BE49-F238E27FC236}">
                <a16:creationId xmlns:a16="http://schemas.microsoft.com/office/drawing/2014/main" id="{59562F31-A01A-6122-D53E-58ADC3EF49B9}"/>
              </a:ext>
            </a:extLst>
          </p:cNvPr>
          <p:cNvSpPr>
            <a:spLocks noGrp="1"/>
          </p:cNvSpPr>
          <p:nvPr>
            <p:ph type="ftr" sz="quarter" idx="11"/>
          </p:nvPr>
        </p:nvSpPr>
        <p:spPr/>
        <p:txBody>
          <a:bodyPr/>
          <a:lstStyle/>
          <a:p>
            <a:endParaRPr lang="de-AT"/>
          </a:p>
        </p:txBody>
      </p:sp>
      <p:sp>
        <p:nvSpPr>
          <p:cNvPr id="6" name="Foliennummernplatzhalter 5">
            <a:extLst>
              <a:ext uri="{FF2B5EF4-FFF2-40B4-BE49-F238E27FC236}">
                <a16:creationId xmlns:a16="http://schemas.microsoft.com/office/drawing/2014/main" id="{A450787D-73A4-86A6-B2B0-3B3B36176837}"/>
              </a:ext>
            </a:extLst>
          </p:cNvPr>
          <p:cNvSpPr>
            <a:spLocks noGrp="1"/>
          </p:cNvSpPr>
          <p:nvPr>
            <p:ph type="sldNum" sz="quarter" idx="12"/>
          </p:nvPr>
        </p:nvSpPr>
        <p:spPr/>
        <p:txBody>
          <a:bodyPr/>
          <a:lstStyle/>
          <a:p>
            <a:fld id="{8BF1C388-CFC5-4BDD-9696-521AA5F11233}" type="slidenum">
              <a:rPr lang="de-AT" smtClean="0"/>
              <a:t>‹Nr.›</a:t>
            </a:fld>
            <a:endParaRPr lang="de-AT"/>
          </a:p>
        </p:txBody>
      </p:sp>
    </p:spTree>
    <p:extLst>
      <p:ext uri="{BB962C8B-B14F-4D97-AF65-F5344CB8AC3E}">
        <p14:creationId xmlns:p14="http://schemas.microsoft.com/office/powerpoint/2010/main" val="277317909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9D64E60-2D6F-12FB-86B1-C22E1651CE93}"/>
              </a:ext>
            </a:extLst>
          </p:cNvPr>
          <p:cNvSpPr>
            <a:spLocks noGrp="1"/>
          </p:cNvSpPr>
          <p:nvPr>
            <p:ph type="title"/>
          </p:nvPr>
        </p:nvSpPr>
        <p:spPr/>
        <p:txBody>
          <a:bodyPr/>
          <a:lstStyle/>
          <a:p>
            <a:r>
              <a:rPr lang="de-DE"/>
              <a:t>Mastertitelformat bearbeiten</a:t>
            </a:r>
            <a:endParaRPr lang="de-AT"/>
          </a:p>
        </p:txBody>
      </p:sp>
      <p:sp>
        <p:nvSpPr>
          <p:cNvPr id="3" name="Inhaltsplatzhalter 2">
            <a:extLst>
              <a:ext uri="{FF2B5EF4-FFF2-40B4-BE49-F238E27FC236}">
                <a16:creationId xmlns:a16="http://schemas.microsoft.com/office/drawing/2014/main" id="{749FAB5E-AB74-0C7E-8474-FC651ADDDF18}"/>
              </a:ext>
            </a:extLst>
          </p:cNvPr>
          <p:cNvSpPr>
            <a:spLocks noGrp="1"/>
          </p:cNvSpPr>
          <p:nvPr>
            <p:ph idx="1"/>
          </p:nvPr>
        </p:nvSpPr>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AT"/>
          </a:p>
        </p:txBody>
      </p:sp>
      <p:sp>
        <p:nvSpPr>
          <p:cNvPr id="4" name="Datumsplatzhalter 3">
            <a:extLst>
              <a:ext uri="{FF2B5EF4-FFF2-40B4-BE49-F238E27FC236}">
                <a16:creationId xmlns:a16="http://schemas.microsoft.com/office/drawing/2014/main" id="{F0B56280-0BE0-04BE-BA66-12DCE63DB32F}"/>
              </a:ext>
            </a:extLst>
          </p:cNvPr>
          <p:cNvSpPr>
            <a:spLocks noGrp="1"/>
          </p:cNvSpPr>
          <p:nvPr>
            <p:ph type="dt" sz="half" idx="10"/>
          </p:nvPr>
        </p:nvSpPr>
        <p:spPr/>
        <p:txBody>
          <a:bodyPr/>
          <a:lstStyle/>
          <a:p>
            <a:fld id="{9A45AF9F-863A-406D-BFC6-D6B5BEAE0E7C}" type="datetimeFigureOut">
              <a:rPr lang="de-AT" smtClean="0"/>
              <a:t>15.03.2024</a:t>
            </a:fld>
            <a:endParaRPr lang="de-AT"/>
          </a:p>
        </p:txBody>
      </p:sp>
      <p:sp>
        <p:nvSpPr>
          <p:cNvPr id="5" name="Fußzeilenplatzhalter 4">
            <a:extLst>
              <a:ext uri="{FF2B5EF4-FFF2-40B4-BE49-F238E27FC236}">
                <a16:creationId xmlns:a16="http://schemas.microsoft.com/office/drawing/2014/main" id="{2B2465F7-9AD3-1750-0B1D-EB25A3FB08CF}"/>
              </a:ext>
            </a:extLst>
          </p:cNvPr>
          <p:cNvSpPr>
            <a:spLocks noGrp="1"/>
          </p:cNvSpPr>
          <p:nvPr>
            <p:ph type="ftr" sz="quarter" idx="11"/>
          </p:nvPr>
        </p:nvSpPr>
        <p:spPr/>
        <p:txBody>
          <a:bodyPr/>
          <a:lstStyle/>
          <a:p>
            <a:endParaRPr lang="de-AT"/>
          </a:p>
        </p:txBody>
      </p:sp>
      <p:sp>
        <p:nvSpPr>
          <p:cNvPr id="6" name="Foliennummernplatzhalter 5">
            <a:extLst>
              <a:ext uri="{FF2B5EF4-FFF2-40B4-BE49-F238E27FC236}">
                <a16:creationId xmlns:a16="http://schemas.microsoft.com/office/drawing/2014/main" id="{586491B9-20C1-4241-871A-9A5FE90F4EF8}"/>
              </a:ext>
            </a:extLst>
          </p:cNvPr>
          <p:cNvSpPr>
            <a:spLocks noGrp="1"/>
          </p:cNvSpPr>
          <p:nvPr>
            <p:ph type="sldNum" sz="quarter" idx="12"/>
          </p:nvPr>
        </p:nvSpPr>
        <p:spPr/>
        <p:txBody>
          <a:bodyPr/>
          <a:lstStyle/>
          <a:p>
            <a:fld id="{8BF1C388-CFC5-4BDD-9696-521AA5F11233}" type="slidenum">
              <a:rPr lang="de-AT" smtClean="0"/>
              <a:t>‹Nr.›</a:t>
            </a:fld>
            <a:endParaRPr lang="de-AT"/>
          </a:p>
        </p:txBody>
      </p:sp>
    </p:spTree>
    <p:extLst>
      <p:ext uri="{BB962C8B-B14F-4D97-AF65-F5344CB8AC3E}">
        <p14:creationId xmlns:p14="http://schemas.microsoft.com/office/powerpoint/2010/main" val="25914915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BF397B5-D51D-CDAE-826A-E1FAC2307CBD}"/>
              </a:ext>
            </a:extLst>
          </p:cNvPr>
          <p:cNvSpPr>
            <a:spLocks noGrp="1"/>
          </p:cNvSpPr>
          <p:nvPr>
            <p:ph type="title"/>
          </p:nvPr>
        </p:nvSpPr>
        <p:spPr>
          <a:xfrm>
            <a:off x="831850" y="1709738"/>
            <a:ext cx="10515600" cy="2852737"/>
          </a:xfrm>
        </p:spPr>
        <p:txBody>
          <a:bodyPr anchor="b"/>
          <a:lstStyle>
            <a:lvl1pPr>
              <a:defRPr sz="6000"/>
            </a:lvl1pPr>
          </a:lstStyle>
          <a:p>
            <a:r>
              <a:rPr lang="de-DE"/>
              <a:t>Mastertitelformat bearbeiten</a:t>
            </a:r>
            <a:endParaRPr lang="de-AT"/>
          </a:p>
        </p:txBody>
      </p:sp>
      <p:sp>
        <p:nvSpPr>
          <p:cNvPr id="3" name="Textplatzhalter 2">
            <a:extLst>
              <a:ext uri="{FF2B5EF4-FFF2-40B4-BE49-F238E27FC236}">
                <a16:creationId xmlns:a16="http://schemas.microsoft.com/office/drawing/2014/main" id="{D090CC30-1020-4C83-749F-405222C33D38}"/>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de-DE"/>
              <a:t>Mastertextformat bearbeiten</a:t>
            </a:r>
          </a:p>
        </p:txBody>
      </p:sp>
      <p:sp>
        <p:nvSpPr>
          <p:cNvPr id="4" name="Datumsplatzhalter 3">
            <a:extLst>
              <a:ext uri="{FF2B5EF4-FFF2-40B4-BE49-F238E27FC236}">
                <a16:creationId xmlns:a16="http://schemas.microsoft.com/office/drawing/2014/main" id="{E7BBA787-7C73-A043-F261-3C6BA95CA8C1}"/>
              </a:ext>
            </a:extLst>
          </p:cNvPr>
          <p:cNvSpPr>
            <a:spLocks noGrp="1"/>
          </p:cNvSpPr>
          <p:nvPr>
            <p:ph type="dt" sz="half" idx="10"/>
          </p:nvPr>
        </p:nvSpPr>
        <p:spPr/>
        <p:txBody>
          <a:bodyPr/>
          <a:lstStyle/>
          <a:p>
            <a:fld id="{9A45AF9F-863A-406D-BFC6-D6B5BEAE0E7C}" type="datetimeFigureOut">
              <a:rPr lang="de-AT" smtClean="0"/>
              <a:t>15.03.2024</a:t>
            </a:fld>
            <a:endParaRPr lang="de-AT"/>
          </a:p>
        </p:txBody>
      </p:sp>
      <p:sp>
        <p:nvSpPr>
          <p:cNvPr id="5" name="Fußzeilenplatzhalter 4">
            <a:extLst>
              <a:ext uri="{FF2B5EF4-FFF2-40B4-BE49-F238E27FC236}">
                <a16:creationId xmlns:a16="http://schemas.microsoft.com/office/drawing/2014/main" id="{83F49EE5-9E71-325B-1CEB-4AF181EE0EBB}"/>
              </a:ext>
            </a:extLst>
          </p:cNvPr>
          <p:cNvSpPr>
            <a:spLocks noGrp="1"/>
          </p:cNvSpPr>
          <p:nvPr>
            <p:ph type="ftr" sz="quarter" idx="11"/>
          </p:nvPr>
        </p:nvSpPr>
        <p:spPr/>
        <p:txBody>
          <a:bodyPr/>
          <a:lstStyle/>
          <a:p>
            <a:endParaRPr lang="de-AT"/>
          </a:p>
        </p:txBody>
      </p:sp>
      <p:sp>
        <p:nvSpPr>
          <p:cNvPr id="6" name="Foliennummernplatzhalter 5">
            <a:extLst>
              <a:ext uri="{FF2B5EF4-FFF2-40B4-BE49-F238E27FC236}">
                <a16:creationId xmlns:a16="http://schemas.microsoft.com/office/drawing/2014/main" id="{74E98997-80C5-4276-357F-F0719D91E90F}"/>
              </a:ext>
            </a:extLst>
          </p:cNvPr>
          <p:cNvSpPr>
            <a:spLocks noGrp="1"/>
          </p:cNvSpPr>
          <p:nvPr>
            <p:ph type="sldNum" sz="quarter" idx="12"/>
          </p:nvPr>
        </p:nvSpPr>
        <p:spPr/>
        <p:txBody>
          <a:bodyPr/>
          <a:lstStyle/>
          <a:p>
            <a:fld id="{8BF1C388-CFC5-4BDD-9696-521AA5F11233}" type="slidenum">
              <a:rPr lang="de-AT" smtClean="0"/>
              <a:t>‹Nr.›</a:t>
            </a:fld>
            <a:endParaRPr lang="de-AT"/>
          </a:p>
        </p:txBody>
      </p:sp>
    </p:spTree>
    <p:extLst>
      <p:ext uri="{BB962C8B-B14F-4D97-AF65-F5344CB8AC3E}">
        <p14:creationId xmlns:p14="http://schemas.microsoft.com/office/powerpoint/2010/main" val="48375340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A13EBA1-A86C-421B-B605-99A9CFD7E882}"/>
              </a:ext>
            </a:extLst>
          </p:cNvPr>
          <p:cNvSpPr>
            <a:spLocks noGrp="1"/>
          </p:cNvSpPr>
          <p:nvPr>
            <p:ph type="title"/>
          </p:nvPr>
        </p:nvSpPr>
        <p:spPr/>
        <p:txBody>
          <a:bodyPr/>
          <a:lstStyle/>
          <a:p>
            <a:r>
              <a:rPr lang="de-DE"/>
              <a:t>Mastertitelformat bearbeiten</a:t>
            </a:r>
            <a:endParaRPr lang="de-AT"/>
          </a:p>
        </p:txBody>
      </p:sp>
      <p:sp>
        <p:nvSpPr>
          <p:cNvPr id="3" name="Inhaltsplatzhalter 2">
            <a:extLst>
              <a:ext uri="{FF2B5EF4-FFF2-40B4-BE49-F238E27FC236}">
                <a16:creationId xmlns:a16="http://schemas.microsoft.com/office/drawing/2014/main" id="{28F8771D-EC44-716A-7ECC-7C6207BCE196}"/>
              </a:ext>
            </a:extLst>
          </p:cNvPr>
          <p:cNvSpPr>
            <a:spLocks noGrp="1"/>
          </p:cNvSpPr>
          <p:nvPr>
            <p:ph sz="half" idx="1"/>
          </p:nvPr>
        </p:nvSpPr>
        <p:spPr>
          <a:xfrm>
            <a:off x="838200" y="1825625"/>
            <a:ext cx="5181600" cy="435133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AT"/>
          </a:p>
        </p:txBody>
      </p:sp>
      <p:sp>
        <p:nvSpPr>
          <p:cNvPr id="4" name="Inhaltsplatzhalter 3">
            <a:extLst>
              <a:ext uri="{FF2B5EF4-FFF2-40B4-BE49-F238E27FC236}">
                <a16:creationId xmlns:a16="http://schemas.microsoft.com/office/drawing/2014/main" id="{2038C1D1-8E5B-73DA-B6AB-E2ADA70C2298}"/>
              </a:ext>
            </a:extLst>
          </p:cNvPr>
          <p:cNvSpPr>
            <a:spLocks noGrp="1"/>
          </p:cNvSpPr>
          <p:nvPr>
            <p:ph sz="half" idx="2"/>
          </p:nvPr>
        </p:nvSpPr>
        <p:spPr>
          <a:xfrm>
            <a:off x="6172200" y="1825625"/>
            <a:ext cx="5181600" cy="435133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AT"/>
          </a:p>
        </p:txBody>
      </p:sp>
      <p:sp>
        <p:nvSpPr>
          <p:cNvPr id="5" name="Datumsplatzhalter 4">
            <a:extLst>
              <a:ext uri="{FF2B5EF4-FFF2-40B4-BE49-F238E27FC236}">
                <a16:creationId xmlns:a16="http://schemas.microsoft.com/office/drawing/2014/main" id="{5F3FC496-7CA7-6299-21AF-BA6F28578D94}"/>
              </a:ext>
            </a:extLst>
          </p:cNvPr>
          <p:cNvSpPr>
            <a:spLocks noGrp="1"/>
          </p:cNvSpPr>
          <p:nvPr>
            <p:ph type="dt" sz="half" idx="10"/>
          </p:nvPr>
        </p:nvSpPr>
        <p:spPr/>
        <p:txBody>
          <a:bodyPr/>
          <a:lstStyle/>
          <a:p>
            <a:fld id="{9A45AF9F-863A-406D-BFC6-D6B5BEAE0E7C}" type="datetimeFigureOut">
              <a:rPr lang="de-AT" smtClean="0"/>
              <a:t>15.03.2024</a:t>
            </a:fld>
            <a:endParaRPr lang="de-AT"/>
          </a:p>
        </p:txBody>
      </p:sp>
      <p:sp>
        <p:nvSpPr>
          <p:cNvPr id="6" name="Fußzeilenplatzhalter 5">
            <a:extLst>
              <a:ext uri="{FF2B5EF4-FFF2-40B4-BE49-F238E27FC236}">
                <a16:creationId xmlns:a16="http://schemas.microsoft.com/office/drawing/2014/main" id="{4C9E5D13-BE12-A6D6-DBEA-43869D8D5F11}"/>
              </a:ext>
            </a:extLst>
          </p:cNvPr>
          <p:cNvSpPr>
            <a:spLocks noGrp="1"/>
          </p:cNvSpPr>
          <p:nvPr>
            <p:ph type="ftr" sz="quarter" idx="11"/>
          </p:nvPr>
        </p:nvSpPr>
        <p:spPr/>
        <p:txBody>
          <a:bodyPr/>
          <a:lstStyle/>
          <a:p>
            <a:endParaRPr lang="de-AT"/>
          </a:p>
        </p:txBody>
      </p:sp>
      <p:sp>
        <p:nvSpPr>
          <p:cNvPr id="7" name="Foliennummernplatzhalter 6">
            <a:extLst>
              <a:ext uri="{FF2B5EF4-FFF2-40B4-BE49-F238E27FC236}">
                <a16:creationId xmlns:a16="http://schemas.microsoft.com/office/drawing/2014/main" id="{035B3747-B418-01A3-7792-99C3898A4A0A}"/>
              </a:ext>
            </a:extLst>
          </p:cNvPr>
          <p:cNvSpPr>
            <a:spLocks noGrp="1"/>
          </p:cNvSpPr>
          <p:nvPr>
            <p:ph type="sldNum" sz="quarter" idx="12"/>
          </p:nvPr>
        </p:nvSpPr>
        <p:spPr/>
        <p:txBody>
          <a:bodyPr/>
          <a:lstStyle/>
          <a:p>
            <a:fld id="{8BF1C388-CFC5-4BDD-9696-521AA5F11233}" type="slidenum">
              <a:rPr lang="de-AT" smtClean="0"/>
              <a:t>‹Nr.›</a:t>
            </a:fld>
            <a:endParaRPr lang="de-AT"/>
          </a:p>
        </p:txBody>
      </p:sp>
    </p:spTree>
    <p:extLst>
      <p:ext uri="{BB962C8B-B14F-4D97-AF65-F5344CB8AC3E}">
        <p14:creationId xmlns:p14="http://schemas.microsoft.com/office/powerpoint/2010/main" val="357891629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90FB86C-3740-17BA-9985-7EB678566CB8}"/>
              </a:ext>
            </a:extLst>
          </p:cNvPr>
          <p:cNvSpPr>
            <a:spLocks noGrp="1"/>
          </p:cNvSpPr>
          <p:nvPr>
            <p:ph type="title"/>
          </p:nvPr>
        </p:nvSpPr>
        <p:spPr>
          <a:xfrm>
            <a:off x="839788" y="365125"/>
            <a:ext cx="10515600" cy="1325563"/>
          </a:xfrm>
        </p:spPr>
        <p:txBody>
          <a:bodyPr/>
          <a:lstStyle/>
          <a:p>
            <a:r>
              <a:rPr lang="de-DE"/>
              <a:t>Mastertitelformat bearbeiten</a:t>
            </a:r>
            <a:endParaRPr lang="de-AT"/>
          </a:p>
        </p:txBody>
      </p:sp>
      <p:sp>
        <p:nvSpPr>
          <p:cNvPr id="3" name="Textplatzhalter 2">
            <a:extLst>
              <a:ext uri="{FF2B5EF4-FFF2-40B4-BE49-F238E27FC236}">
                <a16:creationId xmlns:a16="http://schemas.microsoft.com/office/drawing/2014/main" id="{81F73727-0DCA-FF67-52F4-38A8451DA3C8}"/>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
        <p:nvSpPr>
          <p:cNvPr id="4" name="Inhaltsplatzhalter 3">
            <a:extLst>
              <a:ext uri="{FF2B5EF4-FFF2-40B4-BE49-F238E27FC236}">
                <a16:creationId xmlns:a16="http://schemas.microsoft.com/office/drawing/2014/main" id="{C0C72017-63A6-8DE5-F4B0-A3A39980DF8B}"/>
              </a:ext>
            </a:extLst>
          </p:cNvPr>
          <p:cNvSpPr>
            <a:spLocks noGrp="1"/>
          </p:cNvSpPr>
          <p:nvPr>
            <p:ph sz="half" idx="2"/>
          </p:nvPr>
        </p:nvSpPr>
        <p:spPr>
          <a:xfrm>
            <a:off x="839788" y="2505075"/>
            <a:ext cx="5157787" cy="368458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AT"/>
          </a:p>
        </p:txBody>
      </p:sp>
      <p:sp>
        <p:nvSpPr>
          <p:cNvPr id="5" name="Textplatzhalter 4">
            <a:extLst>
              <a:ext uri="{FF2B5EF4-FFF2-40B4-BE49-F238E27FC236}">
                <a16:creationId xmlns:a16="http://schemas.microsoft.com/office/drawing/2014/main" id="{64EB14BF-2B46-E416-11D6-82D065189B1D}"/>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
        <p:nvSpPr>
          <p:cNvPr id="6" name="Inhaltsplatzhalter 5">
            <a:extLst>
              <a:ext uri="{FF2B5EF4-FFF2-40B4-BE49-F238E27FC236}">
                <a16:creationId xmlns:a16="http://schemas.microsoft.com/office/drawing/2014/main" id="{186A3832-1B22-595E-63E6-90B4EAA93F65}"/>
              </a:ext>
            </a:extLst>
          </p:cNvPr>
          <p:cNvSpPr>
            <a:spLocks noGrp="1"/>
          </p:cNvSpPr>
          <p:nvPr>
            <p:ph sz="quarter" idx="4"/>
          </p:nvPr>
        </p:nvSpPr>
        <p:spPr>
          <a:xfrm>
            <a:off x="6172200" y="2505075"/>
            <a:ext cx="5183188" cy="368458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AT"/>
          </a:p>
        </p:txBody>
      </p:sp>
      <p:sp>
        <p:nvSpPr>
          <p:cNvPr id="7" name="Datumsplatzhalter 6">
            <a:extLst>
              <a:ext uri="{FF2B5EF4-FFF2-40B4-BE49-F238E27FC236}">
                <a16:creationId xmlns:a16="http://schemas.microsoft.com/office/drawing/2014/main" id="{0C9672DA-DC0B-334C-DEDB-F927D480C41F}"/>
              </a:ext>
            </a:extLst>
          </p:cNvPr>
          <p:cNvSpPr>
            <a:spLocks noGrp="1"/>
          </p:cNvSpPr>
          <p:nvPr>
            <p:ph type="dt" sz="half" idx="10"/>
          </p:nvPr>
        </p:nvSpPr>
        <p:spPr/>
        <p:txBody>
          <a:bodyPr/>
          <a:lstStyle/>
          <a:p>
            <a:fld id="{9A45AF9F-863A-406D-BFC6-D6B5BEAE0E7C}" type="datetimeFigureOut">
              <a:rPr lang="de-AT" smtClean="0"/>
              <a:t>15.03.2024</a:t>
            </a:fld>
            <a:endParaRPr lang="de-AT"/>
          </a:p>
        </p:txBody>
      </p:sp>
      <p:sp>
        <p:nvSpPr>
          <p:cNvPr id="8" name="Fußzeilenplatzhalter 7">
            <a:extLst>
              <a:ext uri="{FF2B5EF4-FFF2-40B4-BE49-F238E27FC236}">
                <a16:creationId xmlns:a16="http://schemas.microsoft.com/office/drawing/2014/main" id="{327C4D0C-09A9-84D0-2204-3C6B6202083C}"/>
              </a:ext>
            </a:extLst>
          </p:cNvPr>
          <p:cNvSpPr>
            <a:spLocks noGrp="1"/>
          </p:cNvSpPr>
          <p:nvPr>
            <p:ph type="ftr" sz="quarter" idx="11"/>
          </p:nvPr>
        </p:nvSpPr>
        <p:spPr/>
        <p:txBody>
          <a:bodyPr/>
          <a:lstStyle/>
          <a:p>
            <a:endParaRPr lang="de-AT"/>
          </a:p>
        </p:txBody>
      </p:sp>
      <p:sp>
        <p:nvSpPr>
          <p:cNvPr id="9" name="Foliennummernplatzhalter 8">
            <a:extLst>
              <a:ext uri="{FF2B5EF4-FFF2-40B4-BE49-F238E27FC236}">
                <a16:creationId xmlns:a16="http://schemas.microsoft.com/office/drawing/2014/main" id="{F4B989EC-39D5-F909-543D-0AE6C2F1EA4D}"/>
              </a:ext>
            </a:extLst>
          </p:cNvPr>
          <p:cNvSpPr>
            <a:spLocks noGrp="1"/>
          </p:cNvSpPr>
          <p:nvPr>
            <p:ph type="sldNum" sz="quarter" idx="12"/>
          </p:nvPr>
        </p:nvSpPr>
        <p:spPr/>
        <p:txBody>
          <a:bodyPr/>
          <a:lstStyle/>
          <a:p>
            <a:fld id="{8BF1C388-CFC5-4BDD-9696-521AA5F11233}" type="slidenum">
              <a:rPr lang="de-AT" smtClean="0"/>
              <a:t>‹Nr.›</a:t>
            </a:fld>
            <a:endParaRPr lang="de-AT"/>
          </a:p>
        </p:txBody>
      </p:sp>
    </p:spTree>
    <p:extLst>
      <p:ext uri="{BB962C8B-B14F-4D97-AF65-F5344CB8AC3E}">
        <p14:creationId xmlns:p14="http://schemas.microsoft.com/office/powerpoint/2010/main" val="194577341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D6B088C-7C84-C8E5-A52C-6F1F33C9392C}"/>
              </a:ext>
            </a:extLst>
          </p:cNvPr>
          <p:cNvSpPr>
            <a:spLocks noGrp="1"/>
          </p:cNvSpPr>
          <p:nvPr>
            <p:ph type="title"/>
          </p:nvPr>
        </p:nvSpPr>
        <p:spPr/>
        <p:txBody>
          <a:bodyPr/>
          <a:lstStyle/>
          <a:p>
            <a:r>
              <a:rPr lang="de-DE"/>
              <a:t>Mastertitelformat bearbeiten</a:t>
            </a:r>
            <a:endParaRPr lang="de-AT"/>
          </a:p>
        </p:txBody>
      </p:sp>
      <p:sp>
        <p:nvSpPr>
          <p:cNvPr id="3" name="Datumsplatzhalter 2">
            <a:extLst>
              <a:ext uri="{FF2B5EF4-FFF2-40B4-BE49-F238E27FC236}">
                <a16:creationId xmlns:a16="http://schemas.microsoft.com/office/drawing/2014/main" id="{4C98183E-389D-AF21-140E-944770ABF96C}"/>
              </a:ext>
            </a:extLst>
          </p:cNvPr>
          <p:cNvSpPr>
            <a:spLocks noGrp="1"/>
          </p:cNvSpPr>
          <p:nvPr>
            <p:ph type="dt" sz="half" idx="10"/>
          </p:nvPr>
        </p:nvSpPr>
        <p:spPr/>
        <p:txBody>
          <a:bodyPr/>
          <a:lstStyle/>
          <a:p>
            <a:fld id="{9A45AF9F-863A-406D-BFC6-D6B5BEAE0E7C}" type="datetimeFigureOut">
              <a:rPr lang="de-AT" smtClean="0"/>
              <a:t>15.03.2024</a:t>
            </a:fld>
            <a:endParaRPr lang="de-AT"/>
          </a:p>
        </p:txBody>
      </p:sp>
      <p:sp>
        <p:nvSpPr>
          <p:cNvPr id="4" name="Fußzeilenplatzhalter 3">
            <a:extLst>
              <a:ext uri="{FF2B5EF4-FFF2-40B4-BE49-F238E27FC236}">
                <a16:creationId xmlns:a16="http://schemas.microsoft.com/office/drawing/2014/main" id="{9A770885-9B1B-683F-1923-99834A72875C}"/>
              </a:ext>
            </a:extLst>
          </p:cNvPr>
          <p:cNvSpPr>
            <a:spLocks noGrp="1"/>
          </p:cNvSpPr>
          <p:nvPr>
            <p:ph type="ftr" sz="quarter" idx="11"/>
          </p:nvPr>
        </p:nvSpPr>
        <p:spPr/>
        <p:txBody>
          <a:bodyPr/>
          <a:lstStyle/>
          <a:p>
            <a:endParaRPr lang="de-AT"/>
          </a:p>
        </p:txBody>
      </p:sp>
      <p:sp>
        <p:nvSpPr>
          <p:cNvPr id="5" name="Foliennummernplatzhalter 4">
            <a:extLst>
              <a:ext uri="{FF2B5EF4-FFF2-40B4-BE49-F238E27FC236}">
                <a16:creationId xmlns:a16="http://schemas.microsoft.com/office/drawing/2014/main" id="{2381817F-82D3-BC09-4205-4BC819535450}"/>
              </a:ext>
            </a:extLst>
          </p:cNvPr>
          <p:cNvSpPr>
            <a:spLocks noGrp="1"/>
          </p:cNvSpPr>
          <p:nvPr>
            <p:ph type="sldNum" sz="quarter" idx="12"/>
          </p:nvPr>
        </p:nvSpPr>
        <p:spPr/>
        <p:txBody>
          <a:bodyPr/>
          <a:lstStyle/>
          <a:p>
            <a:fld id="{8BF1C388-CFC5-4BDD-9696-521AA5F11233}" type="slidenum">
              <a:rPr lang="de-AT" smtClean="0"/>
              <a:t>‹Nr.›</a:t>
            </a:fld>
            <a:endParaRPr lang="de-AT"/>
          </a:p>
        </p:txBody>
      </p:sp>
    </p:spTree>
    <p:extLst>
      <p:ext uri="{BB962C8B-B14F-4D97-AF65-F5344CB8AC3E}">
        <p14:creationId xmlns:p14="http://schemas.microsoft.com/office/powerpoint/2010/main" val="121502070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a:extLst>
              <a:ext uri="{FF2B5EF4-FFF2-40B4-BE49-F238E27FC236}">
                <a16:creationId xmlns:a16="http://schemas.microsoft.com/office/drawing/2014/main" id="{7F7EA0D4-3D20-3439-B0AC-A1F8568DB16C}"/>
              </a:ext>
            </a:extLst>
          </p:cNvPr>
          <p:cNvSpPr>
            <a:spLocks noGrp="1"/>
          </p:cNvSpPr>
          <p:nvPr>
            <p:ph type="dt" sz="half" idx="10"/>
          </p:nvPr>
        </p:nvSpPr>
        <p:spPr/>
        <p:txBody>
          <a:bodyPr/>
          <a:lstStyle/>
          <a:p>
            <a:fld id="{9A45AF9F-863A-406D-BFC6-D6B5BEAE0E7C}" type="datetimeFigureOut">
              <a:rPr lang="de-AT" smtClean="0"/>
              <a:t>15.03.2024</a:t>
            </a:fld>
            <a:endParaRPr lang="de-AT"/>
          </a:p>
        </p:txBody>
      </p:sp>
      <p:sp>
        <p:nvSpPr>
          <p:cNvPr id="3" name="Fußzeilenplatzhalter 2">
            <a:extLst>
              <a:ext uri="{FF2B5EF4-FFF2-40B4-BE49-F238E27FC236}">
                <a16:creationId xmlns:a16="http://schemas.microsoft.com/office/drawing/2014/main" id="{FCBCED6D-165F-D59D-5212-32EB5EC19F8B}"/>
              </a:ext>
            </a:extLst>
          </p:cNvPr>
          <p:cNvSpPr>
            <a:spLocks noGrp="1"/>
          </p:cNvSpPr>
          <p:nvPr>
            <p:ph type="ftr" sz="quarter" idx="11"/>
          </p:nvPr>
        </p:nvSpPr>
        <p:spPr/>
        <p:txBody>
          <a:bodyPr/>
          <a:lstStyle/>
          <a:p>
            <a:endParaRPr lang="de-AT"/>
          </a:p>
        </p:txBody>
      </p:sp>
      <p:sp>
        <p:nvSpPr>
          <p:cNvPr id="4" name="Foliennummernplatzhalter 3">
            <a:extLst>
              <a:ext uri="{FF2B5EF4-FFF2-40B4-BE49-F238E27FC236}">
                <a16:creationId xmlns:a16="http://schemas.microsoft.com/office/drawing/2014/main" id="{72B1D3C7-81AB-01FB-B324-952E81EF86B2}"/>
              </a:ext>
            </a:extLst>
          </p:cNvPr>
          <p:cNvSpPr>
            <a:spLocks noGrp="1"/>
          </p:cNvSpPr>
          <p:nvPr>
            <p:ph type="sldNum" sz="quarter" idx="12"/>
          </p:nvPr>
        </p:nvSpPr>
        <p:spPr/>
        <p:txBody>
          <a:bodyPr/>
          <a:lstStyle/>
          <a:p>
            <a:fld id="{8BF1C388-CFC5-4BDD-9696-521AA5F11233}" type="slidenum">
              <a:rPr lang="de-AT" smtClean="0"/>
              <a:t>‹Nr.›</a:t>
            </a:fld>
            <a:endParaRPr lang="de-AT"/>
          </a:p>
        </p:txBody>
      </p:sp>
    </p:spTree>
    <p:extLst>
      <p:ext uri="{BB962C8B-B14F-4D97-AF65-F5344CB8AC3E}">
        <p14:creationId xmlns:p14="http://schemas.microsoft.com/office/powerpoint/2010/main" val="354405015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EEC3306-90DE-B2C6-EE7E-F9C71E486CA5}"/>
              </a:ext>
            </a:extLst>
          </p:cNvPr>
          <p:cNvSpPr>
            <a:spLocks noGrp="1"/>
          </p:cNvSpPr>
          <p:nvPr>
            <p:ph type="title"/>
          </p:nvPr>
        </p:nvSpPr>
        <p:spPr>
          <a:xfrm>
            <a:off x="839788" y="457200"/>
            <a:ext cx="3932237" cy="1600200"/>
          </a:xfrm>
        </p:spPr>
        <p:txBody>
          <a:bodyPr anchor="b"/>
          <a:lstStyle>
            <a:lvl1pPr>
              <a:defRPr sz="3200"/>
            </a:lvl1pPr>
          </a:lstStyle>
          <a:p>
            <a:r>
              <a:rPr lang="de-DE"/>
              <a:t>Mastertitelformat bearbeiten</a:t>
            </a:r>
            <a:endParaRPr lang="de-AT"/>
          </a:p>
        </p:txBody>
      </p:sp>
      <p:sp>
        <p:nvSpPr>
          <p:cNvPr id="3" name="Inhaltsplatzhalter 2">
            <a:extLst>
              <a:ext uri="{FF2B5EF4-FFF2-40B4-BE49-F238E27FC236}">
                <a16:creationId xmlns:a16="http://schemas.microsoft.com/office/drawing/2014/main" id="{5D378B10-2CEA-C7B9-ACEF-2B979A79BDFE}"/>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AT"/>
          </a:p>
        </p:txBody>
      </p:sp>
      <p:sp>
        <p:nvSpPr>
          <p:cNvPr id="4" name="Textplatzhalter 3">
            <a:extLst>
              <a:ext uri="{FF2B5EF4-FFF2-40B4-BE49-F238E27FC236}">
                <a16:creationId xmlns:a16="http://schemas.microsoft.com/office/drawing/2014/main" id="{8E7A4259-9067-C68B-B3F5-E5703466D0C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Mastertextformat bearbeiten</a:t>
            </a:r>
          </a:p>
        </p:txBody>
      </p:sp>
      <p:sp>
        <p:nvSpPr>
          <p:cNvPr id="5" name="Datumsplatzhalter 4">
            <a:extLst>
              <a:ext uri="{FF2B5EF4-FFF2-40B4-BE49-F238E27FC236}">
                <a16:creationId xmlns:a16="http://schemas.microsoft.com/office/drawing/2014/main" id="{5115FD47-19FE-573B-DDDD-36FFCCC833B7}"/>
              </a:ext>
            </a:extLst>
          </p:cNvPr>
          <p:cNvSpPr>
            <a:spLocks noGrp="1"/>
          </p:cNvSpPr>
          <p:nvPr>
            <p:ph type="dt" sz="half" idx="10"/>
          </p:nvPr>
        </p:nvSpPr>
        <p:spPr/>
        <p:txBody>
          <a:bodyPr/>
          <a:lstStyle/>
          <a:p>
            <a:fld id="{9A45AF9F-863A-406D-BFC6-D6B5BEAE0E7C}" type="datetimeFigureOut">
              <a:rPr lang="de-AT" smtClean="0"/>
              <a:t>15.03.2024</a:t>
            </a:fld>
            <a:endParaRPr lang="de-AT"/>
          </a:p>
        </p:txBody>
      </p:sp>
      <p:sp>
        <p:nvSpPr>
          <p:cNvPr id="6" name="Fußzeilenplatzhalter 5">
            <a:extLst>
              <a:ext uri="{FF2B5EF4-FFF2-40B4-BE49-F238E27FC236}">
                <a16:creationId xmlns:a16="http://schemas.microsoft.com/office/drawing/2014/main" id="{32F12CF4-4C4B-908A-8D1E-94995256B263}"/>
              </a:ext>
            </a:extLst>
          </p:cNvPr>
          <p:cNvSpPr>
            <a:spLocks noGrp="1"/>
          </p:cNvSpPr>
          <p:nvPr>
            <p:ph type="ftr" sz="quarter" idx="11"/>
          </p:nvPr>
        </p:nvSpPr>
        <p:spPr/>
        <p:txBody>
          <a:bodyPr/>
          <a:lstStyle/>
          <a:p>
            <a:endParaRPr lang="de-AT"/>
          </a:p>
        </p:txBody>
      </p:sp>
      <p:sp>
        <p:nvSpPr>
          <p:cNvPr id="7" name="Foliennummernplatzhalter 6">
            <a:extLst>
              <a:ext uri="{FF2B5EF4-FFF2-40B4-BE49-F238E27FC236}">
                <a16:creationId xmlns:a16="http://schemas.microsoft.com/office/drawing/2014/main" id="{BEAE62D1-A230-81F2-48B1-B50E97164B86}"/>
              </a:ext>
            </a:extLst>
          </p:cNvPr>
          <p:cNvSpPr>
            <a:spLocks noGrp="1"/>
          </p:cNvSpPr>
          <p:nvPr>
            <p:ph type="sldNum" sz="quarter" idx="12"/>
          </p:nvPr>
        </p:nvSpPr>
        <p:spPr/>
        <p:txBody>
          <a:bodyPr/>
          <a:lstStyle/>
          <a:p>
            <a:fld id="{8BF1C388-CFC5-4BDD-9696-521AA5F11233}" type="slidenum">
              <a:rPr lang="de-AT" smtClean="0"/>
              <a:t>‹Nr.›</a:t>
            </a:fld>
            <a:endParaRPr lang="de-AT"/>
          </a:p>
        </p:txBody>
      </p:sp>
    </p:spTree>
    <p:extLst>
      <p:ext uri="{BB962C8B-B14F-4D97-AF65-F5344CB8AC3E}">
        <p14:creationId xmlns:p14="http://schemas.microsoft.com/office/powerpoint/2010/main" val="311881865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75E4F6D-8E73-14C9-480F-6A484678A053}"/>
              </a:ext>
            </a:extLst>
          </p:cNvPr>
          <p:cNvSpPr>
            <a:spLocks noGrp="1"/>
          </p:cNvSpPr>
          <p:nvPr>
            <p:ph type="title"/>
          </p:nvPr>
        </p:nvSpPr>
        <p:spPr>
          <a:xfrm>
            <a:off x="839788" y="457200"/>
            <a:ext cx="3932237" cy="1600200"/>
          </a:xfrm>
        </p:spPr>
        <p:txBody>
          <a:bodyPr anchor="b"/>
          <a:lstStyle>
            <a:lvl1pPr>
              <a:defRPr sz="3200"/>
            </a:lvl1pPr>
          </a:lstStyle>
          <a:p>
            <a:r>
              <a:rPr lang="de-DE"/>
              <a:t>Mastertitelformat bearbeiten</a:t>
            </a:r>
            <a:endParaRPr lang="de-AT"/>
          </a:p>
        </p:txBody>
      </p:sp>
      <p:sp>
        <p:nvSpPr>
          <p:cNvPr id="3" name="Bildplatzhalter 2">
            <a:extLst>
              <a:ext uri="{FF2B5EF4-FFF2-40B4-BE49-F238E27FC236}">
                <a16:creationId xmlns:a16="http://schemas.microsoft.com/office/drawing/2014/main" id="{89FBAD6D-EF3E-63BA-7EF6-6B019C126A72}"/>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e-AT"/>
          </a:p>
        </p:txBody>
      </p:sp>
      <p:sp>
        <p:nvSpPr>
          <p:cNvPr id="4" name="Textplatzhalter 3">
            <a:extLst>
              <a:ext uri="{FF2B5EF4-FFF2-40B4-BE49-F238E27FC236}">
                <a16:creationId xmlns:a16="http://schemas.microsoft.com/office/drawing/2014/main" id="{9108CA0F-EF2F-CE59-D5AC-0C442FC2BF9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Mastertextformat bearbeiten</a:t>
            </a:r>
          </a:p>
        </p:txBody>
      </p:sp>
      <p:sp>
        <p:nvSpPr>
          <p:cNvPr id="5" name="Datumsplatzhalter 4">
            <a:extLst>
              <a:ext uri="{FF2B5EF4-FFF2-40B4-BE49-F238E27FC236}">
                <a16:creationId xmlns:a16="http://schemas.microsoft.com/office/drawing/2014/main" id="{43C526EE-65CB-0EB6-14A0-926A4A8B22E6}"/>
              </a:ext>
            </a:extLst>
          </p:cNvPr>
          <p:cNvSpPr>
            <a:spLocks noGrp="1"/>
          </p:cNvSpPr>
          <p:nvPr>
            <p:ph type="dt" sz="half" idx="10"/>
          </p:nvPr>
        </p:nvSpPr>
        <p:spPr/>
        <p:txBody>
          <a:bodyPr/>
          <a:lstStyle/>
          <a:p>
            <a:fld id="{9A45AF9F-863A-406D-BFC6-D6B5BEAE0E7C}" type="datetimeFigureOut">
              <a:rPr lang="de-AT" smtClean="0"/>
              <a:t>15.03.2024</a:t>
            </a:fld>
            <a:endParaRPr lang="de-AT"/>
          </a:p>
        </p:txBody>
      </p:sp>
      <p:sp>
        <p:nvSpPr>
          <p:cNvPr id="6" name="Fußzeilenplatzhalter 5">
            <a:extLst>
              <a:ext uri="{FF2B5EF4-FFF2-40B4-BE49-F238E27FC236}">
                <a16:creationId xmlns:a16="http://schemas.microsoft.com/office/drawing/2014/main" id="{93AA1B5F-9CDF-F85E-07B5-0A414A76AA89}"/>
              </a:ext>
            </a:extLst>
          </p:cNvPr>
          <p:cNvSpPr>
            <a:spLocks noGrp="1"/>
          </p:cNvSpPr>
          <p:nvPr>
            <p:ph type="ftr" sz="quarter" idx="11"/>
          </p:nvPr>
        </p:nvSpPr>
        <p:spPr/>
        <p:txBody>
          <a:bodyPr/>
          <a:lstStyle/>
          <a:p>
            <a:endParaRPr lang="de-AT"/>
          </a:p>
        </p:txBody>
      </p:sp>
      <p:sp>
        <p:nvSpPr>
          <p:cNvPr id="7" name="Foliennummernplatzhalter 6">
            <a:extLst>
              <a:ext uri="{FF2B5EF4-FFF2-40B4-BE49-F238E27FC236}">
                <a16:creationId xmlns:a16="http://schemas.microsoft.com/office/drawing/2014/main" id="{ED268C3F-C092-AF5D-EFCF-B82ED3CF3336}"/>
              </a:ext>
            </a:extLst>
          </p:cNvPr>
          <p:cNvSpPr>
            <a:spLocks noGrp="1"/>
          </p:cNvSpPr>
          <p:nvPr>
            <p:ph type="sldNum" sz="quarter" idx="12"/>
          </p:nvPr>
        </p:nvSpPr>
        <p:spPr/>
        <p:txBody>
          <a:bodyPr/>
          <a:lstStyle/>
          <a:p>
            <a:fld id="{8BF1C388-CFC5-4BDD-9696-521AA5F11233}" type="slidenum">
              <a:rPr lang="de-AT" smtClean="0"/>
              <a:t>‹Nr.›</a:t>
            </a:fld>
            <a:endParaRPr lang="de-AT"/>
          </a:p>
        </p:txBody>
      </p:sp>
    </p:spTree>
    <p:extLst>
      <p:ext uri="{BB962C8B-B14F-4D97-AF65-F5344CB8AC3E}">
        <p14:creationId xmlns:p14="http://schemas.microsoft.com/office/powerpoint/2010/main" val="306443549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F9A14949-EA23-6B8D-AB2B-BB5AF1BFD4D6}"/>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de-DE"/>
              <a:t>Mastertitelformat bearbeiten</a:t>
            </a:r>
            <a:endParaRPr lang="de-AT"/>
          </a:p>
        </p:txBody>
      </p:sp>
      <p:sp>
        <p:nvSpPr>
          <p:cNvPr id="3" name="Textplatzhalter 2">
            <a:extLst>
              <a:ext uri="{FF2B5EF4-FFF2-40B4-BE49-F238E27FC236}">
                <a16:creationId xmlns:a16="http://schemas.microsoft.com/office/drawing/2014/main" id="{3F23B53E-976D-BD06-5420-FA5F0430AA94}"/>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AT"/>
          </a:p>
        </p:txBody>
      </p:sp>
      <p:sp>
        <p:nvSpPr>
          <p:cNvPr id="4" name="Datumsplatzhalter 3">
            <a:extLst>
              <a:ext uri="{FF2B5EF4-FFF2-40B4-BE49-F238E27FC236}">
                <a16:creationId xmlns:a16="http://schemas.microsoft.com/office/drawing/2014/main" id="{C653298D-27F3-EAB5-0986-FF34714D4D08}"/>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A45AF9F-863A-406D-BFC6-D6B5BEAE0E7C}" type="datetimeFigureOut">
              <a:rPr lang="de-AT" smtClean="0"/>
              <a:t>15.03.2024</a:t>
            </a:fld>
            <a:endParaRPr lang="de-AT"/>
          </a:p>
        </p:txBody>
      </p:sp>
      <p:sp>
        <p:nvSpPr>
          <p:cNvPr id="5" name="Fußzeilenplatzhalter 4">
            <a:extLst>
              <a:ext uri="{FF2B5EF4-FFF2-40B4-BE49-F238E27FC236}">
                <a16:creationId xmlns:a16="http://schemas.microsoft.com/office/drawing/2014/main" id="{263D2F1D-CDA0-81AD-EB63-8392B3D2744A}"/>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de-AT"/>
          </a:p>
        </p:txBody>
      </p:sp>
      <p:sp>
        <p:nvSpPr>
          <p:cNvPr id="6" name="Foliennummernplatzhalter 5">
            <a:extLst>
              <a:ext uri="{FF2B5EF4-FFF2-40B4-BE49-F238E27FC236}">
                <a16:creationId xmlns:a16="http://schemas.microsoft.com/office/drawing/2014/main" id="{E0BEF21F-288D-B349-29BA-603E88732185}"/>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BF1C388-CFC5-4BDD-9696-521AA5F11233}" type="slidenum">
              <a:rPr lang="de-AT" smtClean="0"/>
              <a:t>‹Nr.›</a:t>
            </a:fld>
            <a:endParaRPr lang="de-AT"/>
          </a:p>
        </p:txBody>
      </p:sp>
    </p:spTree>
    <p:extLst>
      <p:ext uri="{BB962C8B-B14F-4D97-AF65-F5344CB8AC3E}">
        <p14:creationId xmlns:p14="http://schemas.microsoft.com/office/powerpoint/2010/main" val="199669177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0788F3B-C943-C662-2391-B50045E2A81D}"/>
              </a:ext>
            </a:extLst>
          </p:cNvPr>
          <p:cNvSpPr>
            <a:spLocks noGrp="1"/>
          </p:cNvSpPr>
          <p:nvPr>
            <p:ph type="ctrTitle"/>
          </p:nvPr>
        </p:nvSpPr>
        <p:spPr/>
        <p:txBody>
          <a:bodyPr>
            <a:normAutofit fontScale="90000"/>
          </a:bodyPr>
          <a:lstStyle/>
          <a:p>
            <a:br>
              <a:rPr lang="de-AT" dirty="0"/>
            </a:br>
            <a:r>
              <a:rPr lang="de-AT" dirty="0"/>
              <a:t>Gender </a:t>
            </a:r>
            <a:r>
              <a:rPr lang="de-AT" dirty="0" err="1"/>
              <a:t>Equality</a:t>
            </a:r>
            <a:r>
              <a:rPr lang="de-AT" dirty="0"/>
              <a:t> in Public International Law</a:t>
            </a:r>
          </a:p>
        </p:txBody>
      </p:sp>
      <p:sp>
        <p:nvSpPr>
          <p:cNvPr id="3" name="Untertitel 2">
            <a:extLst>
              <a:ext uri="{FF2B5EF4-FFF2-40B4-BE49-F238E27FC236}">
                <a16:creationId xmlns:a16="http://schemas.microsoft.com/office/drawing/2014/main" id="{D70116B5-B2FC-E358-AA90-3CB55982BDD5}"/>
              </a:ext>
            </a:extLst>
          </p:cNvPr>
          <p:cNvSpPr>
            <a:spLocks noGrp="1"/>
          </p:cNvSpPr>
          <p:nvPr>
            <p:ph type="subTitle" idx="1"/>
          </p:nvPr>
        </p:nvSpPr>
        <p:spPr/>
        <p:txBody>
          <a:bodyPr/>
          <a:lstStyle/>
          <a:p>
            <a:r>
              <a:rPr lang="de-AT" dirty="0"/>
              <a:t>Ulrike Brandl</a:t>
            </a:r>
          </a:p>
          <a:p>
            <a:r>
              <a:rPr lang="de-AT" dirty="0"/>
              <a:t>University of Salzburg</a:t>
            </a:r>
          </a:p>
        </p:txBody>
      </p:sp>
    </p:spTree>
    <p:extLst>
      <p:ext uri="{BB962C8B-B14F-4D97-AF65-F5344CB8AC3E}">
        <p14:creationId xmlns:p14="http://schemas.microsoft.com/office/powerpoint/2010/main" val="360119361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EC020F0-CBEE-4C81-9880-EF78D807AEFA}"/>
              </a:ext>
            </a:extLst>
          </p:cNvPr>
          <p:cNvSpPr>
            <a:spLocks noGrp="1"/>
          </p:cNvSpPr>
          <p:nvPr>
            <p:ph type="title"/>
          </p:nvPr>
        </p:nvSpPr>
        <p:spPr/>
        <p:txBody>
          <a:bodyPr/>
          <a:lstStyle/>
          <a:p>
            <a:r>
              <a:rPr lang="de-AT" dirty="0">
                <a:latin typeface="+mn-lt"/>
              </a:rPr>
              <a:t>Gender </a:t>
            </a:r>
            <a:r>
              <a:rPr lang="de-AT" dirty="0" err="1">
                <a:latin typeface="+mn-lt"/>
              </a:rPr>
              <a:t>Equality</a:t>
            </a:r>
            <a:r>
              <a:rPr lang="de-AT" dirty="0">
                <a:latin typeface="+mn-lt"/>
              </a:rPr>
              <a:t> and non-</a:t>
            </a:r>
            <a:r>
              <a:rPr lang="de-AT" dirty="0" err="1">
                <a:latin typeface="+mn-lt"/>
              </a:rPr>
              <a:t>discrimination</a:t>
            </a:r>
            <a:r>
              <a:rPr lang="de-AT" dirty="0">
                <a:latin typeface="+mn-lt"/>
              </a:rPr>
              <a:t> </a:t>
            </a:r>
            <a:br>
              <a:rPr lang="de-AT" dirty="0">
                <a:latin typeface="+mn-lt"/>
              </a:rPr>
            </a:br>
            <a:r>
              <a:rPr lang="de-AT" dirty="0">
                <a:latin typeface="+mn-lt"/>
              </a:rPr>
              <a:t>CEDAW</a:t>
            </a:r>
          </a:p>
        </p:txBody>
      </p:sp>
      <p:sp>
        <p:nvSpPr>
          <p:cNvPr id="3" name="Inhaltsplatzhalter 2">
            <a:extLst>
              <a:ext uri="{FF2B5EF4-FFF2-40B4-BE49-F238E27FC236}">
                <a16:creationId xmlns:a16="http://schemas.microsoft.com/office/drawing/2014/main" id="{062AEC02-DC67-D8F9-D955-675CF82C490D}"/>
              </a:ext>
            </a:extLst>
          </p:cNvPr>
          <p:cNvSpPr>
            <a:spLocks noGrp="1"/>
          </p:cNvSpPr>
          <p:nvPr>
            <p:ph idx="1"/>
          </p:nvPr>
        </p:nvSpPr>
        <p:spPr/>
        <p:txBody>
          <a:bodyPr/>
          <a:lstStyle/>
          <a:p>
            <a:r>
              <a:rPr lang="en-US" b="0" i="0" dirty="0">
                <a:effectLst/>
              </a:rPr>
              <a:t>CEDAW (Convention on the Elimination of Discrimination against Women) is the most widely ratified fundamental human rights treaty that addresses the rights of women</a:t>
            </a:r>
          </a:p>
          <a:p>
            <a:r>
              <a:rPr lang="en-US" dirty="0"/>
              <a:t>Core provisions on equality and non-discrimination</a:t>
            </a:r>
          </a:p>
          <a:p>
            <a:r>
              <a:rPr lang="en-US" dirty="0"/>
              <a:t>Violence against Women and Girls</a:t>
            </a:r>
          </a:p>
          <a:p>
            <a:r>
              <a:rPr lang="en-US" b="0" i="0" dirty="0">
                <a:effectLst/>
              </a:rPr>
              <a:t>Practice of the CEDAW-Committee as the basis of the international legal framework on gender-based violence against women and girls</a:t>
            </a:r>
            <a:r>
              <a:rPr lang="en-US" dirty="0"/>
              <a:t> </a:t>
            </a:r>
            <a:endParaRPr lang="de-AT" dirty="0"/>
          </a:p>
        </p:txBody>
      </p:sp>
    </p:spTree>
    <p:extLst>
      <p:ext uri="{BB962C8B-B14F-4D97-AF65-F5344CB8AC3E}">
        <p14:creationId xmlns:p14="http://schemas.microsoft.com/office/powerpoint/2010/main" val="278114129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EC020F0-CBEE-4C81-9880-EF78D807AEFA}"/>
              </a:ext>
            </a:extLst>
          </p:cNvPr>
          <p:cNvSpPr>
            <a:spLocks noGrp="1"/>
          </p:cNvSpPr>
          <p:nvPr>
            <p:ph type="title"/>
          </p:nvPr>
        </p:nvSpPr>
        <p:spPr/>
        <p:txBody>
          <a:bodyPr/>
          <a:lstStyle/>
          <a:p>
            <a:r>
              <a:rPr lang="de-AT" dirty="0">
                <a:latin typeface="+mn-lt"/>
              </a:rPr>
              <a:t>Gender </a:t>
            </a:r>
            <a:r>
              <a:rPr lang="de-AT" dirty="0" err="1">
                <a:latin typeface="+mn-lt"/>
              </a:rPr>
              <a:t>Equality</a:t>
            </a:r>
            <a:r>
              <a:rPr lang="de-AT" dirty="0">
                <a:latin typeface="+mn-lt"/>
              </a:rPr>
              <a:t> and non-</a:t>
            </a:r>
            <a:r>
              <a:rPr lang="de-AT" dirty="0" err="1">
                <a:latin typeface="+mn-lt"/>
              </a:rPr>
              <a:t>discrimination</a:t>
            </a:r>
            <a:r>
              <a:rPr lang="de-AT" dirty="0">
                <a:latin typeface="+mn-lt"/>
              </a:rPr>
              <a:t> </a:t>
            </a:r>
            <a:br>
              <a:rPr lang="de-AT" dirty="0">
                <a:latin typeface="+mn-lt"/>
              </a:rPr>
            </a:br>
            <a:r>
              <a:rPr lang="de-AT" dirty="0">
                <a:latin typeface="+mn-lt"/>
              </a:rPr>
              <a:t>CEDAW</a:t>
            </a:r>
          </a:p>
        </p:txBody>
      </p:sp>
      <p:sp>
        <p:nvSpPr>
          <p:cNvPr id="3" name="Inhaltsplatzhalter 2">
            <a:extLst>
              <a:ext uri="{FF2B5EF4-FFF2-40B4-BE49-F238E27FC236}">
                <a16:creationId xmlns:a16="http://schemas.microsoft.com/office/drawing/2014/main" id="{062AEC02-DC67-D8F9-D955-675CF82C490D}"/>
              </a:ext>
            </a:extLst>
          </p:cNvPr>
          <p:cNvSpPr>
            <a:spLocks noGrp="1"/>
          </p:cNvSpPr>
          <p:nvPr>
            <p:ph idx="1"/>
          </p:nvPr>
        </p:nvSpPr>
        <p:spPr/>
        <p:txBody>
          <a:bodyPr>
            <a:normAutofit/>
          </a:bodyPr>
          <a:lstStyle/>
          <a:p>
            <a:pPr algn="l"/>
            <a:r>
              <a:rPr lang="en-US" b="0" i="0" dirty="0">
                <a:effectLst/>
              </a:rPr>
              <a:t>Article I</a:t>
            </a:r>
          </a:p>
          <a:p>
            <a:pPr algn="l"/>
            <a:r>
              <a:rPr lang="en-US" b="0" i="0" dirty="0">
                <a:effectLst/>
              </a:rPr>
              <a:t>For the purposes of the present Convention, the term "discrimination against women" shall mean any distinction, exclusion or restriction made on the basis of sex which has the effect or purpose of impairing or nullifying the recognition, enjoyment or exercise by women, irrespective of their marital status, on a basis of equality of men and women, of human rights and fundamental freedoms in the political, economic, social, cultural, civil or any other field.</a:t>
            </a:r>
          </a:p>
          <a:p>
            <a:pPr algn="l"/>
            <a:r>
              <a:rPr lang="en-US" b="0" i="0" dirty="0">
                <a:effectLst/>
              </a:rPr>
              <a:t>Article 4</a:t>
            </a:r>
          </a:p>
          <a:p>
            <a:pPr algn="l"/>
            <a:r>
              <a:rPr lang="en-US" b="0" i="0" dirty="0">
                <a:effectLst/>
              </a:rPr>
              <a:t>1. Adoption by States Parties of temporary special measures</a:t>
            </a:r>
          </a:p>
          <a:p>
            <a:pPr algn="l"/>
            <a:endParaRPr lang="en-US" b="0" i="0" dirty="0">
              <a:effectLst/>
            </a:endParaRPr>
          </a:p>
          <a:p>
            <a:endParaRPr lang="de-AT" dirty="0"/>
          </a:p>
        </p:txBody>
      </p:sp>
    </p:spTree>
    <p:extLst>
      <p:ext uri="{BB962C8B-B14F-4D97-AF65-F5344CB8AC3E}">
        <p14:creationId xmlns:p14="http://schemas.microsoft.com/office/powerpoint/2010/main" val="76399352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EC020F0-CBEE-4C81-9880-EF78D807AEFA}"/>
              </a:ext>
            </a:extLst>
          </p:cNvPr>
          <p:cNvSpPr>
            <a:spLocks noGrp="1"/>
          </p:cNvSpPr>
          <p:nvPr>
            <p:ph type="title"/>
          </p:nvPr>
        </p:nvSpPr>
        <p:spPr/>
        <p:txBody>
          <a:bodyPr/>
          <a:lstStyle/>
          <a:p>
            <a:r>
              <a:rPr lang="de-AT" dirty="0">
                <a:latin typeface="+mn-lt"/>
              </a:rPr>
              <a:t>Gender </a:t>
            </a:r>
            <a:r>
              <a:rPr lang="de-AT" dirty="0" err="1">
                <a:latin typeface="+mn-lt"/>
              </a:rPr>
              <a:t>Equality</a:t>
            </a:r>
            <a:r>
              <a:rPr lang="de-AT" dirty="0">
                <a:latin typeface="+mn-lt"/>
              </a:rPr>
              <a:t> and non-</a:t>
            </a:r>
            <a:r>
              <a:rPr lang="de-AT" dirty="0" err="1">
                <a:latin typeface="+mn-lt"/>
              </a:rPr>
              <a:t>discrimination</a:t>
            </a:r>
            <a:r>
              <a:rPr lang="de-AT" dirty="0">
                <a:latin typeface="+mn-lt"/>
              </a:rPr>
              <a:t> </a:t>
            </a:r>
            <a:br>
              <a:rPr lang="de-AT" dirty="0">
                <a:latin typeface="+mn-lt"/>
              </a:rPr>
            </a:br>
            <a:r>
              <a:rPr lang="de-AT" dirty="0">
                <a:latin typeface="+mn-lt"/>
              </a:rPr>
              <a:t>UN </a:t>
            </a:r>
            <a:r>
              <a:rPr lang="de-AT" dirty="0" err="1">
                <a:latin typeface="+mn-lt"/>
              </a:rPr>
              <a:t>treaties</a:t>
            </a:r>
            <a:endParaRPr lang="de-AT" dirty="0">
              <a:latin typeface="+mn-lt"/>
            </a:endParaRPr>
          </a:p>
        </p:txBody>
      </p:sp>
      <p:sp>
        <p:nvSpPr>
          <p:cNvPr id="3" name="Inhaltsplatzhalter 2">
            <a:extLst>
              <a:ext uri="{FF2B5EF4-FFF2-40B4-BE49-F238E27FC236}">
                <a16:creationId xmlns:a16="http://schemas.microsoft.com/office/drawing/2014/main" id="{062AEC02-DC67-D8F9-D955-675CF82C490D}"/>
              </a:ext>
            </a:extLst>
          </p:cNvPr>
          <p:cNvSpPr>
            <a:spLocks noGrp="1"/>
          </p:cNvSpPr>
          <p:nvPr>
            <p:ph idx="1"/>
          </p:nvPr>
        </p:nvSpPr>
        <p:spPr/>
        <p:txBody>
          <a:bodyPr>
            <a:normAutofit/>
          </a:bodyPr>
          <a:lstStyle/>
          <a:p>
            <a:r>
              <a:rPr lang="de-AT" dirty="0" err="1"/>
              <a:t>Nationality</a:t>
            </a:r>
            <a:r>
              <a:rPr lang="de-AT" dirty="0"/>
              <a:t> and </a:t>
            </a:r>
            <a:r>
              <a:rPr lang="de-AT" dirty="0" err="1"/>
              <a:t>nationality</a:t>
            </a:r>
            <a:r>
              <a:rPr lang="de-AT" dirty="0"/>
              <a:t> of </a:t>
            </a:r>
            <a:r>
              <a:rPr lang="de-AT" dirty="0" err="1"/>
              <a:t>children</a:t>
            </a:r>
            <a:endParaRPr lang="de-AT" dirty="0"/>
          </a:p>
          <a:p>
            <a:r>
              <a:rPr lang="de-AT" dirty="0"/>
              <a:t>Access </a:t>
            </a:r>
            <a:r>
              <a:rPr lang="de-AT" dirty="0" err="1"/>
              <a:t>to</a:t>
            </a:r>
            <a:r>
              <a:rPr lang="de-AT" dirty="0"/>
              <a:t> </a:t>
            </a:r>
            <a:r>
              <a:rPr lang="de-AT" dirty="0" err="1"/>
              <a:t>education</a:t>
            </a:r>
            <a:r>
              <a:rPr lang="de-AT" dirty="0"/>
              <a:t> and </a:t>
            </a:r>
            <a:r>
              <a:rPr lang="de-AT" dirty="0" err="1"/>
              <a:t>further</a:t>
            </a:r>
            <a:r>
              <a:rPr lang="de-AT" dirty="0"/>
              <a:t> on </a:t>
            </a:r>
            <a:r>
              <a:rPr lang="de-AT" dirty="0" err="1"/>
              <a:t>career</a:t>
            </a:r>
            <a:r>
              <a:rPr lang="de-AT" dirty="0"/>
              <a:t> </a:t>
            </a:r>
            <a:r>
              <a:rPr lang="de-AT" dirty="0" err="1"/>
              <a:t>progression</a:t>
            </a:r>
            <a:r>
              <a:rPr lang="de-AT" dirty="0"/>
              <a:t> </a:t>
            </a:r>
          </a:p>
          <a:p>
            <a:r>
              <a:rPr lang="de-AT" dirty="0"/>
              <a:t>Remuneration</a:t>
            </a:r>
          </a:p>
          <a:p>
            <a:r>
              <a:rPr lang="de-AT" dirty="0" err="1"/>
              <a:t>Social</a:t>
            </a:r>
            <a:r>
              <a:rPr lang="de-AT" dirty="0"/>
              <a:t> </a:t>
            </a:r>
            <a:r>
              <a:rPr lang="de-AT" dirty="0" err="1"/>
              <a:t>security</a:t>
            </a:r>
            <a:endParaRPr lang="de-AT" dirty="0"/>
          </a:p>
          <a:p>
            <a:r>
              <a:rPr lang="de-AT" dirty="0" err="1"/>
              <a:t>Safety</a:t>
            </a:r>
            <a:r>
              <a:rPr lang="de-AT" dirty="0"/>
              <a:t> at </a:t>
            </a:r>
            <a:r>
              <a:rPr lang="de-AT" dirty="0" err="1"/>
              <a:t>the</a:t>
            </a:r>
            <a:r>
              <a:rPr lang="de-AT" dirty="0"/>
              <a:t> </a:t>
            </a:r>
            <a:r>
              <a:rPr lang="de-AT" dirty="0" err="1"/>
              <a:t>workplace</a:t>
            </a:r>
            <a:endParaRPr lang="de-AT" dirty="0"/>
          </a:p>
          <a:p>
            <a:r>
              <a:rPr lang="de-AT" dirty="0"/>
              <a:t>Non </a:t>
            </a:r>
            <a:r>
              <a:rPr lang="de-AT" dirty="0" err="1"/>
              <a:t>discrimination</a:t>
            </a:r>
            <a:r>
              <a:rPr lang="de-AT" dirty="0"/>
              <a:t> in </a:t>
            </a:r>
            <a:r>
              <a:rPr lang="de-AT" dirty="0" err="1"/>
              <a:t>health</a:t>
            </a:r>
            <a:r>
              <a:rPr lang="de-AT" dirty="0"/>
              <a:t> care</a:t>
            </a:r>
          </a:p>
          <a:p>
            <a:r>
              <a:rPr lang="de-AT" dirty="0"/>
              <a:t>Other </a:t>
            </a:r>
            <a:r>
              <a:rPr lang="de-AT" dirty="0" err="1"/>
              <a:t>areas</a:t>
            </a:r>
            <a:r>
              <a:rPr lang="de-AT" dirty="0"/>
              <a:t> of social </a:t>
            </a:r>
            <a:r>
              <a:rPr lang="de-AT" dirty="0" err="1"/>
              <a:t>life</a:t>
            </a:r>
            <a:endParaRPr lang="de-AT" dirty="0"/>
          </a:p>
        </p:txBody>
      </p:sp>
    </p:spTree>
    <p:extLst>
      <p:ext uri="{BB962C8B-B14F-4D97-AF65-F5344CB8AC3E}">
        <p14:creationId xmlns:p14="http://schemas.microsoft.com/office/powerpoint/2010/main" val="351385649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6D58C8B-A7BC-D604-7749-90896F4D8C4D}"/>
              </a:ext>
            </a:extLst>
          </p:cNvPr>
          <p:cNvSpPr>
            <a:spLocks noGrp="1"/>
          </p:cNvSpPr>
          <p:nvPr>
            <p:ph type="title"/>
          </p:nvPr>
        </p:nvSpPr>
        <p:spPr/>
        <p:txBody>
          <a:bodyPr/>
          <a:lstStyle/>
          <a:p>
            <a:r>
              <a:rPr lang="de-AT" dirty="0">
                <a:latin typeface="+mn-lt"/>
              </a:rPr>
              <a:t>CEDAW </a:t>
            </a:r>
            <a:r>
              <a:rPr lang="de-AT" dirty="0" err="1">
                <a:latin typeface="+mn-lt"/>
              </a:rPr>
              <a:t>view</a:t>
            </a:r>
            <a:r>
              <a:rPr lang="de-AT" dirty="0"/>
              <a:t> </a:t>
            </a:r>
          </a:p>
        </p:txBody>
      </p:sp>
      <p:sp>
        <p:nvSpPr>
          <p:cNvPr id="3" name="Inhaltsplatzhalter 2">
            <a:extLst>
              <a:ext uri="{FF2B5EF4-FFF2-40B4-BE49-F238E27FC236}">
                <a16:creationId xmlns:a16="http://schemas.microsoft.com/office/drawing/2014/main" id="{D5E44288-5984-4EC3-A413-062154242CF3}"/>
              </a:ext>
            </a:extLst>
          </p:cNvPr>
          <p:cNvSpPr>
            <a:spLocks noGrp="1"/>
          </p:cNvSpPr>
          <p:nvPr>
            <p:ph idx="1"/>
          </p:nvPr>
        </p:nvSpPr>
        <p:spPr/>
        <p:txBody>
          <a:bodyPr/>
          <a:lstStyle/>
          <a:p>
            <a:r>
              <a:rPr lang="en-US" sz="2400" dirty="0">
                <a:solidFill>
                  <a:srgbClr val="000000"/>
                </a:solidFill>
                <a:latin typeface="Calibri" panose="020F0502020204030204" pitchFamily="34" charset="0"/>
                <a:ea typeface="Calibri" panose="020F0502020204030204" pitchFamily="34" charset="0"/>
                <a:cs typeface="Calibri" panose="020F0502020204030204" pitchFamily="34" charset="0"/>
              </a:rPr>
              <a:t>Presentation of the facts, violence against women </a:t>
            </a:r>
            <a:endParaRPr lang="en-US" sz="2400" b="0" i="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p>
            <a:r>
              <a:rPr lang="en-US" sz="2400" b="0" i="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The CEDAW Committee noted that Austria had “established a comprehensive model to address domestic violence that includes legislation, criminal and civil-law remedies, awareness raising, education and training, shelters, counselling for victims of violence and work with perpetrators.” These formal measures, while necessary, </a:t>
            </a:r>
            <a:r>
              <a:rPr lang="en-US" sz="2400" b="1" i="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were nonetheless found to be insufficient by themselves when the political will they expressed, was not supported by state actors in adherence to Austria’s due diligence obligations</a:t>
            </a:r>
            <a:r>
              <a:rPr lang="en-US" sz="2400" b="0" i="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a:t>
            </a:r>
          </a:p>
          <a:p>
            <a:r>
              <a:rPr lang="de-AT" sz="1600" dirty="0"/>
              <a:t>Goecke v Austria, CEDAW Communication </a:t>
            </a:r>
            <a:r>
              <a:rPr lang="de-AT" sz="1600" dirty="0" err="1"/>
              <a:t>No</a:t>
            </a:r>
            <a:r>
              <a:rPr lang="de-AT" sz="1600" dirty="0"/>
              <a:t> 5/2005, UN Doc CEDAW/C/39/D/5/2005 (2007); and Yildirim v Austria, CEDAW Communication </a:t>
            </a:r>
            <a:r>
              <a:rPr lang="de-AT" sz="1600" dirty="0" err="1"/>
              <a:t>No</a:t>
            </a:r>
            <a:r>
              <a:rPr lang="de-AT" sz="1600" dirty="0"/>
              <a:t> 6/2005, UN Doc CEDAW/C/39/D/6/2005 (2007)</a:t>
            </a:r>
            <a:endParaRPr lang="en-US" sz="2400" b="0" i="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p>
            <a:endParaRPr lang="de-AT" dirty="0"/>
          </a:p>
        </p:txBody>
      </p:sp>
    </p:spTree>
    <p:extLst>
      <p:ext uri="{BB962C8B-B14F-4D97-AF65-F5344CB8AC3E}">
        <p14:creationId xmlns:p14="http://schemas.microsoft.com/office/powerpoint/2010/main" val="230261650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203F7BF-8CCE-C368-B964-567A36766FAF}"/>
              </a:ext>
            </a:extLst>
          </p:cNvPr>
          <p:cNvSpPr>
            <a:spLocks noGrp="1"/>
          </p:cNvSpPr>
          <p:nvPr>
            <p:ph type="title"/>
          </p:nvPr>
        </p:nvSpPr>
        <p:spPr/>
        <p:txBody>
          <a:bodyPr/>
          <a:lstStyle/>
          <a:p>
            <a:r>
              <a:rPr lang="de-AT" dirty="0"/>
              <a:t>European Convention on Human Rights</a:t>
            </a:r>
          </a:p>
        </p:txBody>
      </p:sp>
      <p:sp>
        <p:nvSpPr>
          <p:cNvPr id="3" name="Inhaltsplatzhalter 2">
            <a:extLst>
              <a:ext uri="{FF2B5EF4-FFF2-40B4-BE49-F238E27FC236}">
                <a16:creationId xmlns:a16="http://schemas.microsoft.com/office/drawing/2014/main" id="{2B5E6FA6-2FE5-153B-421A-79360083482C}"/>
              </a:ext>
            </a:extLst>
          </p:cNvPr>
          <p:cNvSpPr>
            <a:spLocks noGrp="1"/>
          </p:cNvSpPr>
          <p:nvPr>
            <p:ph idx="1"/>
          </p:nvPr>
        </p:nvSpPr>
        <p:spPr>
          <a:xfrm>
            <a:off x="838200" y="1550894"/>
            <a:ext cx="10515600" cy="4626069"/>
          </a:xfrm>
        </p:spPr>
        <p:txBody>
          <a:bodyPr>
            <a:noAutofit/>
          </a:bodyPr>
          <a:lstStyle/>
          <a:p>
            <a:pPr algn="l"/>
            <a:endParaRPr lang="de-AT" sz="2000" b="0" i="0" u="none" strike="noStrike" baseline="0" dirty="0">
              <a:solidFill>
                <a:srgbClr val="000000"/>
              </a:solidFill>
            </a:endParaRPr>
          </a:p>
          <a:p>
            <a:r>
              <a:rPr lang="en-US" sz="2000" b="1" i="0" u="none" strike="noStrike" baseline="0" dirty="0">
                <a:solidFill>
                  <a:srgbClr val="404040"/>
                </a:solidFill>
              </a:rPr>
              <a:t>Article 14 (prohibition of discrimination) of </a:t>
            </a:r>
            <a:r>
              <a:rPr lang="en-US" sz="2000" b="1" i="0" u="none" strike="noStrike" baseline="0" dirty="0"/>
              <a:t>the European Convention on Human Rights </a:t>
            </a:r>
            <a:r>
              <a:rPr lang="en-US" sz="2000" b="1" i="0" u="none" strike="noStrike" baseline="0" dirty="0">
                <a:solidFill>
                  <a:srgbClr val="404040"/>
                </a:solidFill>
              </a:rPr>
              <a:t>of 4 November 1950: </a:t>
            </a:r>
            <a:endParaRPr lang="en-US" sz="2000" b="0" i="0" u="none" strike="noStrike" baseline="0" dirty="0">
              <a:solidFill>
                <a:srgbClr val="404040"/>
              </a:solidFill>
            </a:endParaRPr>
          </a:p>
          <a:p>
            <a:r>
              <a:rPr lang="en-US" sz="2000" b="0" i="0" u="none" strike="noStrike" baseline="0" dirty="0">
                <a:solidFill>
                  <a:srgbClr val="404040"/>
                </a:solidFill>
              </a:rPr>
              <a:t>“The enjoyment of the rights and freedoms set forth in this Convention shall be secured without discrimination on any ground such as sex, race, </a:t>
            </a:r>
            <a:r>
              <a:rPr lang="en-US" sz="2000" b="0" i="0" u="none" strike="noStrike" baseline="0" dirty="0" err="1">
                <a:solidFill>
                  <a:srgbClr val="404040"/>
                </a:solidFill>
              </a:rPr>
              <a:t>colour</a:t>
            </a:r>
            <a:r>
              <a:rPr lang="en-US" sz="2000" b="0" i="0" u="none" strike="noStrike" baseline="0" dirty="0">
                <a:solidFill>
                  <a:srgbClr val="404040"/>
                </a:solidFill>
              </a:rPr>
              <a:t>, language, religion, political or other opinion, national or social origin, association with a national minority, property, birth or other status.” </a:t>
            </a:r>
          </a:p>
          <a:p>
            <a:r>
              <a:rPr lang="en-US" sz="2000" b="1" i="0" u="none" strike="noStrike" baseline="0" dirty="0">
                <a:solidFill>
                  <a:srgbClr val="404040"/>
                </a:solidFill>
              </a:rPr>
              <a:t>Article 1 (general prohibition of discrimination) of Protocol No. 12 to the Convention of 4 November 2000: </a:t>
            </a:r>
            <a:endParaRPr lang="en-US" sz="2000" b="0" i="0" u="none" strike="noStrike" baseline="0" dirty="0">
              <a:solidFill>
                <a:srgbClr val="404040"/>
              </a:solidFill>
            </a:endParaRPr>
          </a:p>
          <a:p>
            <a:r>
              <a:rPr lang="en-US" sz="2000" b="0" i="0" u="none" strike="noStrike" baseline="0" dirty="0">
                <a:solidFill>
                  <a:srgbClr val="404040"/>
                </a:solidFill>
              </a:rPr>
              <a:t>“1. The enjoyment of any right set forth by law shall be secured without discrimination on any ground such as sex, race, </a:t>
            </a:r>
            <a:r>
              <a:rPr lang="en-US" sz="2000" b="0" i="0" u="none" strike="noStrike" baseline="0" dirty="0" err="1">
                <a:solidFill>
                  <a:srgbClr val="404040"/>
                </a:solidFill>
              </a:rPr>
              <a:t>colour</a:t>
            </a:r>
            <a:r>
              <a:rPr lang="en-US" sz="2000" b="0" i="0" u="none" strike="noStrike" baseline="0" dirty="0">
                <a:solidFill>
                  <a:srgbClr val="404040"/>
                </a:solidFill>
              </a:rPr>
              <a:t>, language, religion, political or other opinion, national or social origin, association with a national minority, property, birth or other status. </a:t>
            </a:r>
          </a:p>
          <a:p>
            <a:r>
              <a:rPr lang="en-US" sz="2000" b="0" i="0" u="none" strike="noStrike" baseline="0" dirty="0">
                <a:solidFill>
                  <a:srgbClr val="404040"/>
                </a:solidFill>
              </a:rPr>
              <a:t>2. No one shall be discriminated against by any public authority on any ground such as those mentioned in paragraph 1.” </a:t>
            </a:r>
            <a:endParaRPr lang="de-AT" sz="2000" dirty="0"/>
          </a:p>
        </p:txBody>
      </p:sp>
    </p:spTree>
    <p:extLst>
      <p:ext uri="{BB962C8B-B14F-4D97-AF65-F5344CB8AC3E}">
        <p14:creationId xmlns:p14="http://schemas.microsoft.com/office/powerpoint/2010/main" val="129458187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203F7BF-8CCE-C368-B964-567A36766FAF}"/>
              </a:ext>
            </a:extLst>
          </p:cNvPr>
          <p:cNvSpPr>
            <a:spLocks noGrp="1"/>
          </p:cNvSpPr>
          <p:nvPr>
            <p:ph type="title"/>
          </p:nvPr>
        </p:nvSpPr>
        <p:spPr/>
        <p:txBody>
          <a:bodyPr/>
          <a:lstStyle/>
          <a:p>
            <a:r>
              <a:rPr lang="de-AT" dirty="0"/>
              <a:t>European Convention on Human Rights</a:t>
            </a:r>
          </a:p>
        </p:txBody>
      </p:sp>
      <p:sp>
        <p:nvSpPr>
          <p:cNvPr id="3" name="Inhaltsplatzhalter 2">
            <a:extLst>
              <a:ext uri="{FF2B5EF4-FFF2-40B4-BE49-F238E27FC236}">
                <a16:creationId xmlns:a16="http://schemas.microsoft.com/office/drawing/2014/main" id="{2B5E6FA6-2FE5-153B-421A-79360083482C}"/>
              </a:ext>
            </a:extLst>
          </p:cNvPr>
          <p:cNvSpPr>
            <a:spLocks noGrp="1"/>
          </p:cNvSpPr>
          <p:nvPr>
            <p:ph idx="1"/>
          </p:nvPr>
        </p:nvSpPr>
        <p:spPr>
          <a:xfrm>
            <a:off x="838200" y="1550894"/>
            <a:ext cx="10515600" cy="4626069"/>
          </a:xfrm>
        </p:spPr>
        <p:txBody>
          <a:bodyPr>
            <a:noAutofit/>
          </a:bodyPr>
          <a:lstStyle/>
          <a:p>
            <a:r>
              <a:rPr lang="de-AT" sz="1800" b="1" i="0" u="none" strike="noStrike" baseline="0" dirty="0" err="1"/>
              <a:t>Yocheva</a:t>
            </a:r>
            <a:r>
              <a:rPr lang="de-AT" sz="1800" b="1" i="0" u="none" strike="noStrike" baseline="0" dirty="0"/>
              <a:t> and </a:t>
            </a:r>
            <a:r>
              <a:rPr lang="de-AT" sz="1800" b="1" i="0" u="none" strike="noStrike" baseline="0" dirty="0" err="1"/>
              <a:t>Ganeva</a:t>
            </a:r>
            <a:r>
              <a:rPr lang="de-AT" sz="1800" b="1" i="0" u="none" strike="noStrike" baseline="0" dirty="0"/>
              <a:t> v. </a:t>
            </a:r>
            <a:r>
              <a:rPr lang="de-AT" sz="1800" b="1" i="0" u="none" strike="noStrike" baseline="0" dirty="0" err="1"/>
              <a:t>Bulgaria</a:t>
            </a:r>
            <a:r>
              <a:rPr lang="de-AT" sz="1800" b="1" i="0" u="none" strike="noStrike" baseline="0" dirty="0"/>
              <a:t>, </a:t>
            </a:r>
            <a:r>
              <a:rPr lang="de-AT" sz="2000" b="0" i="0" u="none" strike="noStrike" baseline="0" dirty="0" err="1"/>
              <a:t>Judgment</a:t>
            </a:r>
            <a:r>
              <a:rPr lang="de-AT" sz="2000" b="0" i="0" u="none" strike="noStrike" baseline="0" dirty="0"/>
              <a:t> 11 May 2021 </a:t>
            </a:r>
          </a:p>
          <a:p>
            <a:r>
              <a:rPr lang="en-US" sz="2000" b="0" i="0" u="none" strike="noStrike" baseline="0" dirty="0"/>
              <a:t>The first applicant, a single mother whose minor children had not been recognized by their father, was refused a monthly allowance provided to families in which children had one living parent only. She unsuccessfully brought judicial review proceedings for discrimination before the domestic courts. </a:t>
            </a:r>
          </a:p>
          <a:p>
            <a:r>
              <a:rPr lang="en-US" sz="2000" b="0" i="0" u="none" strike="noStrike" baseline="0" dirty="0"/>
              <a:t>The Court held that there had been a </a:t>
            </a:r>
            <a:r>
              <a:rPr lang="en-US" sz="2000" b="1" i="0" u="none" strike="noStrike" baseline="0" dirty="0"/>
              <a:t>violation of Article 14 </a:t>
            </a:r>
            <a:r>
              <a:rPr lang="en-US" sz="2000" b="0" i="0" u="none" strike="noStrike" baseline="0" dirty="0"/>
              <a:t>(prohibition of discrimination) </a:t>
            </a:r>
            <a:r>
              <a:rPr lang="en-US" sz="2000" b="1" i="0" u="none" strike="noStrike" baseline="0" dirty="0"/>
              <a:t>taken together with Article 8 </a:t>
            </a:r>
            <a:r>
              <a:rPr lang="en-US" sz="2000" b="0" i="0" u="none" strike="noStrike" baseline="0" dirty="0"/>
              <a:t>(right for respect to private and family life) of the Convention in respect of the first applicant, finding that she had suffered discrimination on the grounds of both her family status and her sex. It noted in particular that, as maternity was determined by the act of birth, in the vast majority of cases it was only children’s paternity that could be unknown; as a mother of children with an unknown father, the applicant could not provide the required documents under the law, while a single father whose children’s mother had died would normally be able to do so. In the absence of convincing arguments by the Bulgarian authorities, the Court held that they had not provided a reasonable or objective justification for excluding the first applicant’s family from receiving the benefit. </a:t>
            </a:r>
            <a:endParaRPr lang="de-AT" sz="2000" b="0" i="0" u="none" strike="noStrike" baseline="0" dirty="0"/>
          </a:p>
        </p:txBody>
      </p:sp>
    </p:spTree>
    <p:extLst>
      <p:ext uri="{BB962C8B-B14F-4D97-AF65-F5344CB8AC3E}">
        <p14:creationId xmlns:p14="http://schemas.microsoft.com/office/powerpoint/2010/main" val="31319260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B446620-8FA6-0F43-8FBE-D6FE7B087A4D}"/>
              </a:ext>
            </a:extLst>
          </p:cNvPr>
          <p:cNvSpPr>
            <a:spLocks noGrp="1"/>
          </p:cNvSpPr>
          <p:nvPr>
            <p:ph type="title"/>
          </p:nvPr>
        </p:nvSpPr>
        <p:spPr/>
        <p:txBody>
          <a:bodyPr/>
          <a:lstStyle/>
          <a:p>
            <a:r>
              <a:rPr lang="de-AT" dirty="0" err="1"/>
              <a:t>Violence</a:t>
            </a:r>
            <a:r>
              <a:rPr lang="de-AT" dirty="0"/>
              <a:t> </a:t>
            </a:r>
            <a:r>
              <a:rPr lang="de-AT" dirty="0" err="1"/>
              <a:t>against</a:t>
            </a:r>
            <a:r>
              <a:rPr lang="de-AT" dirty="0"/>
              <a:t> Women</a:t>
            </a:r>
          </a:p>
        </p:txBody>
      </p:sp>
      <p:sp>
        <p:nvSpPr>
          <p:cNvPr id="3" name="Inhaltsplatzhalter 2">
            <a:extLst>
              <a:ext uri="{FF2B5EF4-FFF2-40B4-BE49-F238E27FC236}">
                <a16:creationId xmlns:a16="http://schemas.microsoft.com/office/drawing/2014/main" id="{8F616F11-695C-137B-9199-9DC5C940D638}"/>
              </a:ext>
            </a:extLst>
          </p:cNvPr>
          <p:cNvSpPr>
            <a:spLocks noGrp="1"/>
          </p:cNvSpPr>
          <p:nvPr>
            <p:ph idx="1"/>
          </p:nvPr>
        </p:nvSpPr>
        <p:spPr/>
        <p:txBody>
          <a:bodyPr>
            <a:normAutofit fontScale="92500"/>
          </a:bodyPr>
          <a:lstStyle/>
          <a:p>
            <a:r>
              <a:rPr lang="en-US" b="0" i="0" dirty="0">
                <a:solidFill>
                  <a:srgbClr val="161616"/>
                </a:solidFill>
                <a:effectLst/>
                <a:latin typeface="Open Sans" panose="020B0606030504020204" pitchFamily="34" charset="0"/>
              </a:rPr>
              <a:t>Istanbul Convention </a:t>
            </a:r>
          </a:p>
          <a:p>
            <a:r>
              <a:rPr lang="en-US" b="0" i="0" dirty="0">
                <a:solidFill>
                  <a:srgbClr val="161616"/>
                </a:solidFill>
                <a:effectLst/>
                <a:latin typeface="Open Sans" panose="020B0606030504020204" pitchFamily="34" charset="0"/>
              </a:rPr>
              <a:t>Council of Europe Convention on preventing and combating violence against women and domestic violence</a:t>
            </a:r>
          </a:p>
          <a:p>
            <a:r>
              <a:rPr lang="en-US" b="0" i="0" dirty="0">
                <a:solidFill>
                  <a:srgbClr val="161616"/>
                </a:solidFill>
                <a:effectLst/>
                <a:latin typeface="Open Sans" panose="020B0606030504020204" pitchFamily="34" charset="0"/>
              </a:rPr>
              <a:t>requires parties to develop laws, policies and support services to end violence against women and domestic violence. </a:t>
            </a:r>
          </a:p>
          <a:p>
            <a:r>
              <a:rPr lang="en-US" dirty="0"/>
              <a:t>The Istanbul Convention also requires States to “take the necessary measures to promote changes in the </a:t>
            </a:r>
            <a:r>
              <a:rPr lang="en-US" b="1" dirty="0"/>
              <a:t>social and cultural patterns of </a:t>
            </a:r>
            <a:r>
              <a:rPr lang="en-US" b="1" dirty="0" err="1"/>
              <a:t>behaviour</a:t>
            </a:r>
            <a:r>
              <a:rPr lang="en-US" b="1" dirty="0"/>
              <a:t> of women and men with a view to eradicating prejudices, customs, traditions and all other practices which are based on the idea of the inferiority of women or on stereotyped roles for women and </a:t>
            </a:r>
            <a:r>
              <a:rPr lang="en-US" b="1"/>
              <a:t>men</a:t>
            </a:r>
            <a:r>
              <a:rPr lang="en-US"/>
              <a:t>”.</a:t>
            </a:r>
            <a:endParaRPr lang="en-US" b="0" i="0" dirty="0">
              <a:solidFill>
                <a:srgbClr val="161616"/>
              </a:solidFill>
              <a:effectLst/>
              <a:latin typeface="Open Sans" panose="020B0606030504020204" pitchFamily="34" charset="0"/>
            </a:endParaRPr>
          </a:p>
        </p:txBody>
      </p:sp>
    </p:spTree>
    <p:extLst>
      <p:ext uri="{BB962C8B-B14F-4D97-AF65-F5344CB8AC3E}">
        <p14:creationId xmlns:p14="http://schemas.microsoft.com/office/powerpoint/2010/main" val="2565991350"/>
      </p:ext>
    </p:extLst>
  </p:cSld>
  <p:clrMapOvr>
    <a:masterClrMapping/>
  </p:clrMapOvr>
</p:sld>
</file>

<file path=ppt/theme/theme1.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862</Words>
  <Application>Microsoft Office PowerPoint</Application>
  <PresentationFormat>Breitbild</PresentationFormat>
  <Paragraphs>41</Paragraphs>
  <Slides>8</Slides>
  <Notes>0</Notes>
  <HiddenSlides>0</HiddenSlides>
  <MMClips>0</MMClips>
  <ScaleCrop>false</ScaleCrop>
  <HeadingPairs>
    <vt:vector size="6" baseType="variant">
      <vt:variant>
        <vt:lpstr>Verwendete Schriftarten</vt:lpstr>
      </vt:variant>
      <vt:variant>
        <vt:i4>4</vt:i4>
      </vt:variant>
      <vt:variant>
        <vt:lpstr>Design</vt:lpstr>
      </vt:variant>
      <vt:variant>
        <vt:i4>1</vt:i4>
      </vt:variant>
      <vt:variant>
        <vt:lpstr>Folientitel</vt:lpstr>
      </vt:variant>
      <vt:variant>
        <vt:i4>8</vt:i4>
      </vt:variant>
    </vt:vector>
  </HeadingPairs>
  <TitlesOfParts>
    <vt:vector size="13" baseType="lpstr">
      <vt:lpstr>Arial</vt:lpstr>
      <vt:lpstr>Calibri</vt:lpstr>
      <vt:lpstr>Calibri Light</vt:lpstr>
      <vt:lpstr>Open Sans</vt:lpstr>
      <vt:lpstr>Office</vt:lpstr>
      <vt:lpstr> Gender Equality in Public International Law</vt:lpstr>
      <vt:lpstr>Gender Equality and non-discrimination  CEDAW</vt:lpstr>
      <vt:lpstr>Gender Equality and non-discrimination  CEDAW</vt:lpstr>
      <vt:lpstr>Gender Equality and non-discrimination  UN treaties</vt:lpstr>
      <vt:lpstr>CEDAW view </vt:lpstr>
      <vt:lpstr>European Convention on Human Rights</vt:lpstr>
      <vt:lpstr>European Convention on Human Rights</vt:lpstr>
      <vt:lpstr>Violence against Women</vt:lpstr>
    </vt:vector>
  </TitlesOfParts>
  <Company>PLUS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Teaching Scenario Gender Equality in Public International Law</dc:title>
  <dc:creator>Brandl Ulrike</dc:creator>
  <cp:lastModifiedBy>Ulrike Brandl</cp:lastModifiedBy>
  <cp:revision>12</cp:revision>
  <dcterms:created xsi:type="dcterms:W3CDTF">2023-10-19T12:37:44Z</dcterms:created>
  <dcterms:modified xsi:type="dcterms:W3CDTF">2024-03-15T10:01:18Z</dcterms:modified>
</cp:coreProperties>
</file>